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3" r:id="rId4"/>
    <p:sldId id="290" r:id="rId5"/>
    <p:sldId id="292" r:id="rId6"/>
    <p:sldId id="284" r:id="rId7"/>
    <p:sldId id="296" r:id="rId8"/>
    <p:sldId id="287" r:id="rId9"/>
    <p:sldId id="291" r:id="rId10"/>
    <p:sldId id="295" r:id="rId11"/>
    <p:sldId id="286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156"/>
    <a:srgbClr val="E68E35"/>
    <a:srgbClr val="104ECA"/>
    <a:srgbClr val="556CC9"/>
    <a:srgbClr val="DD517E"/>
    <a:srgbClr val="481D52"/>
    <a:srgbClr val="D4E3EC"/>
    <a:srgbClr val="426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0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1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AC8B3A2-76FB-34F7-A3D4-D2F768EFE472}"/>
              </a:ext>
            </a:extLst>
          </p:cNvPr>
          <p:cNvSpPr/>
          <p:nvPr userDrawn="1"/>
        </p:nvSpPr>
        <p:spPr>
          <a:xfrm>
            <a:off x="8172450" y="0"/>
            <a:ext cx="401955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274429" y="1735629"/>
            <a:ext cx="4278508" cy="2469095"/>
          </a:xfrm>
          <a:custGeom>
            <a:avLst/>
            <a:gdLst>
              <a:gd name="connsiteX0" fmla="*/ 0 w 4278508"/>
              <a:gd name="connsiteY0" fmla="*/ 0 h 2469095"/>
              <a:gd name="connsiteX1" fmla="*/ 4278508 w 4278508"/>
              <a:gd name="connsiteY1" fmla="*/ 0 h 2469095"/>
              <a:gd name="connsiteX2" fmla="*/ 4278508 w 4278508"/>
              <a:gd name="connsiteY2" fmla="*/ 2469095 h 2469095"/>
              <a:gd name="connsiteX3" fmla="*/ 0 w 4278508"/>
              <a:gd name="connsiteY3" fmla="*/ 2469095 h 2469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8508" h="2469095">
                <a:moveTo>
                  <a:pt x="0" y="0"/>
                </a:moveTo>
                <a:lnTo>
                  <a:pt x="4278508" y="0"/>
                </a:lnTo>
                <a:lnTo>
                  <a:pt x="4278508" y="2469095"/>
                </a:lnTo>
                <a:lnTo>
                  <a:pt x="0" y="246909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87556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096259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10822" y="1619251"/>
            <a:ext cx="3733800" cy="4610100"/>
          </a:xfrm>
          <a:custGeom>
            <a:avLst/>
            <a:gdLst>
              <a:gd name="connsiteX0" fmla="*/ 350865 w 3733800"/>
              <a:gd name="connsiteY0" fmla="*/ 0 h 4610100"/>
              <a:gd name="connsiteX1" fmla="*/ 3382935 w 3733800"/>
              <a:gd name="connsiteY1" fmla="*/ 0 h 4610100"/>
              <a:gd name="connsiteX2" fmla="*/ 3733800 w 3733800"/>
              <a:gd name="connsiteY2" fmla="*/ 350865 h 4610100"/>
              <a:gd name="connsiteX3" fmla="*/ 3733800 w 3733800"/>
              <a:gd name="connsiteY3" fmla="*/ 4259235 h 4610100"/>
              <a:gd name="connsiteX4" fmla="*/ 3382935 w 3733800"/>
              <a:gd name="connsiteY4" fmla="*/ 4610100 h 4610100"/>
              <a:gd name="connsiteX5" fmla="*/ 350865 w 3733800"/>
              <a:gd name="connsiteY5" fmla="*/ 4610100 h 4610100"/>
              <a:gd name="connsiteX6" fmla="*/ 0 w 3733800"/>
              <a:gd name="connsiteY6" fmla="*/ 4259235 h 4610100"/>
              <a:gd name="connsiteX7" fmla="*/ 0 w 3733800"/>
              <a:gd name="connsiteY7" fmla="*/ 350865 h 4610100"/>
              <a:gd name="connsiteX8" fmla="*/ 350865 w 3733800"/>
              <a:gd name="connsiteY8" fmla="*/ 0 h 461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33800" h="4610100">
                <a:moveTo>
                  <a:pt x="350865" y="0"/>
                </a:moveTo>
                <a:lnTo>
                  <a:pt x="3382935" y="0"/>
                </a:lnTo>
                <a:cubicBezTo>
                  <a:pt x="3576712" y="0"/>
                  <a:pt x="3733800" y="157088"/>
                  <a:pt x="3733800" y="350865"/>
                </a:cubicBezTo>
                <a:lnTo>
                  <a:pt x="3733800" y="4259235"/>
                </a:lnTo>
                <a:cubicBezTo>
                  <a:pt x="3733800" y="4453012"/>
                  <a:pt x="3576712" y="4610100"/>
                  <a:pt x="3382935" y="4610100"/>
                </a:cubicBezTo>
                <a:lnTo>
                  <a:pt x="350865" y="4610100"/>
                </a:lnTo>
                <a:cubicBezTo>
                  <a:pt x="157088" y="4610100"/>
                  <a:pt x="0" y="4453012"/>
                  <a:pt x="0" y="4259235"/>
                </a:cubicBezTo>
                <a:lnTo>
                  <a:pt x="0" y="350865"/>
                </a:lnTo>
                <a:cubicBezTo>
                  <a:pt x="0" y="157088"/>
                  <a:pt x="157088" y="0"/>
                  <a:pt x="35086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260341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029449" y="2533649"/>
            <a:ext cx="4514850" cy="3695701"/>
          </a:xfrm>
          <a:custGeom>
            <a:avLst/>
            <a:gdLst>
              <a:gd name="connsiteX0" fmla="*/ 234160 w 4514850"/>
              <a:gd name="connsiteY0" fmla="*/ 0 h 3695701"/>
              <a:gd name="connsiteX1" fmla="*/ 4280690 w 4514850"/>
              <a:gd name="connsiteY1" fmla="*/ 0 h 3695701"/>
              <a:gd name="connsiteX2" fmla="*/ 4514850 w 4514850"/>
              <a:gd name="connsiteY2" fmla="*/ 234160 h 3695701"/>
              <a:gd name="connsiteX3" fmla="*/ 4514850 w 4514850"/>
              <a:gd name="connsiteY3" fmla="*/ 3461541 h 3695701"/>
              <a:gd name="connsiteX4" fmla="*/ 4280690 w 4514850"/>
              <a:gd name="connsiteY4" fmla="*/ 3695701 h 3695701"/>
              <a:gd name="connsiteX5" fmla="*/ 234160 w 4514850"/>
              <a:gd name="connsiteY5" fmla="*/ 3695701 h 3695701"/>
              <a:gd name="connsiteX6" fmla="*/ 0 w 4514850"/>
              <a:gd name="connsiteY6" fmla="*/ 3461541 h 3695701"/>
              <a:gd name="connsiteX7" fmla="*/ 0 w 4514850"/>
              <a:gd name="connsiteY7" fmla="*/ 234160 h 3695701"/>
              <a:gd name="connsiteX8" fmla="*/ 234160 w 4514850"/>
              <a:gd name="connsiteY8" fmla="*/ 0 h 369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14850" h="3695701">
                <a:moveTo>
                  <a:pt x="234160" y="0"/>
                </a:moveTo>
                <a:lnTo>
                  <a:pt x="4280690" y="0"/>
                </a:lnTo>
                <a:cubicBezTo>
                  <a:pt x="4410013" y="0"/>
                  <a:pt x="4514850" y="104837"/>
                  <a:pt x="4514850" y="234160"/>
                </a:cubicBezTo>
                <a:lnTo>
                  <a:pt x="4514850" y="3461541"/>
                </a:lnTo>
                <a:cubicBezTo>
                  <a:pt x="4514850" y="3590864"/>
                  <a:pt x="4410013" y="3695701"/>
                  <a:pt x="4280690" y="3695701"/>
                </a:cubicBezTo>
                <a:lnTo>
                  <a:pt x="234160" y="3695701"/>
                </a:lnTo>
                <a:cubicBezTo>
                  <a:pt x="104837" y="3695701"/>
                  <a:pt x="0" y="3590864"/>
                  <a:pt x="0" y="3461541"/>
                </a:cubicBezTo>
                <a:lnTo>
                  <a:pt x="0" y="234160"/>
                </a:lnTo>
                <a:cubicBezTo>
                  <a:pt x="0" y="104837"/>
                  <a:pt x="104837" y="0"/>
                  <a:pt x="2341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83098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82036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7147379" y="1262609"/>
            <a:ext cx="2102757" cy="2102757"/>
          </a:xfrm>
          <a:custGeom>
            <a:avLst/>
            <a:gdLst>
              <a:gd name="connsiteX0" fmla="*/ 350467 w 2102757"/>
              <a:gd name="connsiteY0" fmla="*/ 0 h 2102757"/>
              <a:gd name="connsiteX1" fmla="*/ 1752290 w 2102757"/>
              <a:gd name="connsiteY1" fmla="*/ 0 h 2102757"/>
              <a:gd name="connsiteX2" fmla="*/ 2102757 w 2102757"/>
              <a:gd name="connsiteY2" fmla="*/ 350467 h 2102757"/>
              <a:gd name="connsiteX3" fmla="*/ 2102757 w 2102757"/>
              <a:gd name="connsiteY3" fmla="*/ 1752290 h 2102757"/>
              <a:gd name="connsiteX4" fmla="*/ 1752290 w 2102757"/>
              <a:gd name="connsiteY4" fmla="*/ 2102757 h 2102757"/>
              <a:gd name="connsiteX5" fmla="*/ 350467 w 2102757"/>
              <a:gd name="connsiteY5" fmla="*/ 2102757 h 2102757"/>
              <a:gd name="connsiteX6" fmla="*/ 0 w 2102757"/>
              <a:gd name="connsiteY6" fmla="*/ 1752290 h 2102757"/>
              <a:gd name="connsiteX7" fmla="*/ 0 w 2102757"/>
              <a:gd name="connsiteY7" fmla="*/ 350467 h 2102757"/>
              <a:gd name="connsiteX8" fmla="*/ 350467 w 2102757"/>
              <a:gd name="connsiteY8" fmla="*/ 0 h 2102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2757" h="2102757">
                <a:moveTo>
                  <a:pt x="350467" y="0"/>
                </a:moveTo>
                <a:lnTo>
                  <a:pt x="1752290" y="0"/>
                </a:lnTo>
                <a:cubicBezTo>
                  <a:pt x="1945848" y="0"/>
                  <a:pt x="2102757" y="156909"/>
                  <a:pt x="2102757" y="350467"/>
                </a:cubicBezTo>
                <a:lnTo>
                  <a:pt x="2102757" y="1752290"/>
                </a:lnTo>
                <a:cubicBezTo>
                  <a:pt x="2102757" y="1945848"/>
                  <a:pt x="1945848" y="2102757"/>
                  <a:pt x="1752290" y="2102757"/>
                </a:cubicBezTo>
                <a:lnTo>
                  <a:pt x="350467" y="2102757"/>
                </a:lnTo>
                <a:cubicBezTo>
                  <a:pt x="156909" y="2102757"/>
                  <a:pt x="0" y="1945848"/>
                  <a:pt x="0" y="1752290"/>
                </a:cubicBezTo>
                <a:lnTo>
                  <a:pt x="0" y="350467"/>
                </a:lnTo>
                <a:cubicBezTo>
                  <a:pt x="0" y="156909"/>
                  <a:pt x="156909" y="0"/>
                  <a:pt x="35046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7147379" y="3492633"/>
            <a:ext cx="2102757" cy="2102757"/>
          </a:xfrm>
          <a:custGeom>
            <a:avLst/>
            <a:gdLst>
              <a:gd name="connsiteX0" fmla="*/ 350467 w 2102757"/>
              <a:gd name="connsiteY0" fmla="*/ 0 h 2102757"/>
              <a:gd name="connsiteX1" fmla="*/ 1752290 w 2102757"/>
              <a:gd name="connsiteY1" fmla="*/ 0 h 2102757"/>
              <a:gd name="connsiteX2" fmla="*/ 2102757 w 2102757"/>
              <a:gd name="connsiteY2" fmla="*/ 350467 h 2102757"/>
              <a:gd name="connsiteX3" fmla="*/ 2102757 w 2102757"/>
              <a:gd name="connsiteY3" fmla="*/ 1752290 h 2102757"/>
              <a:gd name="connsiteX4" fmla="*/ 1752290 w 2102757"/>
              <a:gd name="connsiteY4" fmla="*/ 2102757 h 2102757"/>
              <a:gd name="connsiteX5" fmla="*/ 350467 w 2102757"/>
              <a:gd name="connsiteY5" fmla="*/ 2102757 h 2102757"/>
              <a:gd name="connsiteX6" fmla="*/ 0 w 2102757"/>
              <a:gd name="connsiteY6" fmla="*/ 1752290 h 2102757"/>
              <a:gd name="connsiteX7" fmla="*/ 0 w 2102757"/>
              <a:gd name="connsiteY7" fmla="*/ 350467 h 2102757"/>
              <a:gd name="connsiteX8" fmla="*/ 350467 w 2102757"/>
              <a:gd name="connsiteY8" fmla="*/ 0 h 2102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2757" h="2102757">
                <a:moveTo>
                  <a:pt x="350467" y="0"/>
                </a:moveTo>
                <a:lnTo>
                  <a:pt x="1752290" y="0"/>
                </a:lnTo>
                <a:cubicBezTo>
                  <a:pt x="1945848" y="0"/>
                  <a:pt x="2102757" y="156909"/>
                  <a:pt x="2102757" y="350467"/>
                </a:cubicBezTo>
                <a:lnTo>
                  <a:pt x="2102757" y="1752290"/>
                </a:lnTo>
                <a:cubicBezTo>
                  <a:pt x="2102757" y="1945848"/>
                  <a:pt x="1945848" y="2102757"/>
                  <a:pt x="1752290" y="2102757"/>
                </a:cubicBezTo>
                <a:lnTo>
                  <a:pt x="350467" y="2102757"/>
                </a:lnTo>
                <a:cubicBezTo>
                  <a:pt x="156909" y="2102757"/>
                  <a:pt x="0" y="1945848"/>
                  <a:pt x="0" y="1752290"/>
                </a:cubicBezTo>
                <a:lnTo>
                  <a:pt x="0" y="350467"/>
                </a:lnTo>
                <a:cubicBezTo>
                  <a:pt x="0" y="156909"/>
                  <a:pt x="156909" y="0"/>
                  <a:pt x="35046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419045" y="3492633"/>
            <a:ext cx="2102757" cy="2102757"/>
          </a:xfrm>
          <a:custGeom>
            <a:avLst/>
            <a:gdLst>
              <a:gd name="connsiteX0" fmla="*/ 350467 w 2102757"/>
              <a:gd name="connsiteY0" fmla="*/ 0 h 2102757"/>
              <a:gd name="connsiteX1" fmla="*/ 1752290 w 2102757"/>
              <a:gd name="connsiteY1" fmla="*/ 0 h 2102757"/>
              <a:gd name="connsiteX2" fmla="*/ 2102757 w 2102757"/>
              <a:gd name="connsiteY2" fmla="*/ 350467 h 2102757"/>
              <a:gd name="connsiteX3" fmla="*/ 2102757 w 2102757"/>
              <a:gd name="connsiteY3" fmla="*/ 1752290 h 2102757"/>
              <a:gd name="connsiteX4" fmla="*/ 1752290 w 2102757"/>
              <a:gd name="connsiteY4" fmla="*/ 2102757 h 2102757"/>
              <a:gd name="connsiteX5" fmla="*/ 350467 w 2102757"/>
              <a:gd name="connsiteY5" fmla="*/ 2102757 h 2102757"/>
              <a:gd name="connsiteX6" fmla="*/ 0 w 2102757"/>
              <a:gd name="connsiteY6" fmla="*/ 1752290 h 2102757"/>
              <a:gd name="connsiteX7" fmla="*/ 0 w 2102757"/>
              <a:gd name="connsiteY7" fmla="*/ 350467 h 2102757"/>
              <a:gd name="connsiteX8" fmla="*/ 350467 w 2102757"/>
              <a:gd name="connsiteY8" fmla="*/ 0 h 2102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2757" h="2102757">
                <a:moveTo>
                  <a:pt x="350467" y="0"/>
                </a:moveTo>
                <a:lnTo>
                  <a:pt x="1752290" y="0"/>
                </a:lnTo>
                <a:cubicBezTo>
                  <a:pt x="1945848" y="0"/>
                  <a:pt x="2102757" y="156909"/>
                  <a:pt x="2102757" y="350467"/>
                </a:cubicBezTo>
                <a:lnTo>
                  <a:pt x="2102757" y="1752290"/>
                </a:lnTo>
                <a:cubicBezTo>
                  <a:pt x="2102757" y="1945848"/>
                  <a:pt x="1945848" y="2102757"/>
                  <a:pt x="1752290" y="2102757"/>
                </a:cubicBezTo>
                <a:lnTo>
                  <a:pt x="350467" y="2102757"/>
                </a:lnTo>
                <a:cubicBezTo>
                  <a:pt x="156909" y="2102757"/>
                  <a:pt x="0" y="1945848"/>
                  <a:pt x="0" y="1752290"/>
                </a:cubicBezTo>
                <a:lnTo>
                  <a:pt x="0" y="350467"/>
                </a:lnTo>
                <a:cubicBezTo>
                  <a:pt x="0" y="156909"/>
                  <a:pt x="156909" y="0"/>
                  <a:pt x="35046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4279712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3067050"/>
            <a:ext cx="12192000" cy="3086100"/>
          </a:xfrm>
          <a:custGeom>
            <a:avLst/>
            <a:gdLst>
              <a:gd name="connsiteX0" fmla="*/ 0 w 12192000"/>
              <a:gd name="connsiteY0" fmla="*/ 0 h 3086100"/>
              <a:gd name="connsiteX1" fmla="*/ 12192000 w 12192000"/>
              <a:gd name="connsiteY1" fmla="*/ 0 h 3086100"/>
              <a:gd name="connsiteX2" fmla="*/ 12192000 w 12192000"/>
              <a:gd name="connsiteY2" fmla="*/ 3086100 h 3086100"/>
              <a:gd name="connsiteX3" fmla="*/ 0 w 12192000"/>
              <a:gd name="connsiteY3" fmla="*/ 3086100 h 308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86100">
                <a:moveTo>
                  <a:pt x="0" y="0"/>
                </a:moveTo>
                <a:lnTo>
                  <a:pt x="12192000" y="0"/>
                </a:lnTo>
                <a:lnTo>
                  <a:pt x="12192000" y="3086100"/>
                </a:lnTo>
                <a:lnTo>
                  <a:pt x="0" y="30861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423390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096000" y="704657"/>
            <a:ext cx="2644321" cy="2644321"/>
          </a:xfrm>
          <a:custGeom>
            <a:avLst/>
            <a:gdLst>
              <a:gd name="connsiteX0" fmla="*/ 440729 w 2644321"/>
              <a:gd name="connsiteY0" fmla="*/ 0 h 2644321"/>
              <a:gd name="connsiteX1" fmla="*/ 2203592 w 2644321"/>
              <a:gd name="connsiteY1" fmla="*/ 0 h 2644321"/>
              <a:gd name="connsiteX2" fmla="*/ 2644321 w 2644321"/>
              <a:gd name="connsiteY2" fmla="*/ 440729 h 2644321"/>
              <a:gd name="connsiteX3" fmla="*/ 2644321 w 2644321"/>
              <a:gd name="connsiteY3" fmla="*/ 2203592 h 2644321"/>
              <a:gd name="connsiteX4" fmla="*/ 2203592 w 2644321"/>
              <a:gd name="connsiteY4" fmla="*/ 2644321 h 2644321"/>
              <a:gd name="connsiteX5" fmla="*/ 440729 w 2644321"/>
              <a:gd name="connsiteY5" fmla="*/ 2644321 h 2644321"/>
              <a:gd name="connsiteX6" fmla="*/ 0 w 2644321"/>
              <a:gd name="connsiteY6" fmla="*/ 2203592 h 2644321"/>
              <a:gd name="connsiteX7" fmla="*/ 0 w 2644321"/>
              <a:gd name="connsiteY7" fmla="*/ 440729 h 2644321"/>
              <a:gd name="connsiteX8" fmla="*/ 440729 w 2644321"/>
              <a:gd name="connsiteY8" fmla="*/ 0 h 2644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4321" h="2644321">
                <a:moveTo>
                  <a:pt x="440729" y="0"/>
                </a:moveTo>
                <a:lnTo>
                  <a:pt x="2203592" y="0"/>
                </a:lnTo>
                <a:cubicBezTo>
                  <a:pt x="2447000" y="0"/>
                  <a:pt x="2644321" y="197321"/>
                  <a:pt x="2644321" y="440729"/>
                </a:cubicBezTo>
                <a:lnTo>
                  <a:pt x="2644321" y="2203592"/>
                </a:lnTo>
                <a:cubicBezTo>
                  <a:pt x="2644321" y="2447000"/>
                  <a:pt x="2447000" y="2644321"/>
                  <a:pt x="2203592" y="2644321"/>
                </a:cubicBezTo>
                <a:lnTo>
                  <a:pt x="440729" y="2644321"/>
                </a:lnTo>
                <a:cubicBezTo>
                  <a:pt x="197321" y="2644321"/>
                  <a:pt x="0" y="2447000"/>
                  <a:pt x="0" y="2203592"/>
                </a:cubicBezTo>
                <a:lnTo>
                  <a:pt x="0" y="440729"/>
                </a:lnTo>
                <a:cubicBezTo>
                  <a:pt x="0" y="197321"/>
                  <a:pt x="197321" y="0"/>
                  <a:pt x="4407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896350" y="704657"/>
            <a:ext cx="2644321" cy="2644321"/>
          </a:xfrm>
          <a:custGeom>
            <a:avLst/>
            <a:gdLst>
              <a:gd name="connsiteX0" fmla="*/ 440729 w 2644321"/>
              <a:gd name="connsiteY0" fmla="*/ 0 h 2644321"/>
              <a:gd name="connsiteX1" fmla="*/ 2203592 w 2644321"/>
              <a:gd name="connsiteY1" fmla="*/ 0 h 2644321"/>
              <a:gd name="connsiteX2" fmla="*/ 2644321 w 2644321"/>
              <a:gd name="connsiteY2" fmla="*/ 440729 h 2644321"/>
              <a:gd name="connsiteX3" fmla="*/ 2644321 w 2644321"/>
              <a:gd name="connsiteY3" fmla="*/ 2203592 h 2644321"/>
              <a:gd name="connsiteX4" fmla="*/ 2203592 w 2644321"/>
              <a:gd name="connsiteY4" fmla="*/ 2644321 h 2644321"/>
              <a:gd name="connsiteX5" fmla="*/ 440729 w 2644321"/>
              <a:gd name="connsiteY5" fmla="*/ 2644321 h 2644321"/>
              <a:gd name="connsiteX6" fmla="*/ 0 w 2644321"/>
              <a:gd name="connsiteY6" fmla="*/ 2203592 h 2644321"/>
              <a:gd name="connsiteX7" fmla="*/ 0 w 2644321"/>
              <a:gd name="connsiteY7" fmla="*/ 440729 h 2644321"/>
              <a:gd name="connsiteX8" fmla="*/ 440729 w 2644321"/>
              <a:gd name="connsiteY8" fmla="*/ 0 h 2644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4321" h="2644321">
                <a:moveTo>
                  <a:pt x="440729" y="0"/>
                </a:moveTo>
                <a:lnTo>
                  <a:pt x="2203592" y="0"/>
                </a:lnTo>
                <a:cubicBezTo>
                  <a:pt x="2447000" y="0"/>
                  <a:pt x="2644321" y="197321"/>
                  <a:pt x="2644321" y="440729"/>
                </a:cubicBezTo>
                <a:lnTo>
                  <a:pt x="2644321" y="2203592"/>
                </a:lnTo>
                <a:cubicBezTo>
                  <a:pt x="2644321" y="2447000"/>
                  <a:pt x="2447000" y="2644321"/>
                  <a:pt x="2203592" y="2644321"/>
                </a:cubicBezTo>
                <a:lnTo>
                  <a:pt x="440729" y="2644321"/>
                </a:lnTo>
                <a:cubicBezTo>
                  <a:pt x="197321" y="2644321"/>
                  <a:pt x="0" y="2447000"/>
                  <a:pt x="0" y="2203592"/>
                </a:cubicBezTo>
                <a:lnTo>
                  <a:pt x="0" y="440729"/>
                </a:lnTo>
                <a:cubicBezTo>
                  <a:pt x="0" y="197321"/>
                  <a:pt x="197321" y="0"/>
                  <a:pt x="4407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896350" y="3509023"/>
            <a:ext cx="2644321" cy="2644321"/>
          </a:xfrm>
          <a:custGeom>
            <a:avLst/>
            <a:gdLst>
              <a:gd name="connsiteX0" fmla="*/ 440729 w 2644321"/>
              <a:gd name="connsiteY0" fmla="*/ 0 h 2644321"/>
              <a:gd name="connsiteX1" fmla="*/ 2203592 w 2644321"/>
              <a:gd name="connsiteY1" fmla="*/ 0 h 2644321"/>
              <a:gd name="connsiteX2" fmla="*/ 2644321 w 2644321"/>
              <a:gd name="connsiteY2" fmla="*/ 440729 h 2644321"/>
              <a:gd name="connsiteX3" fmla="*/ 2644321 w 2644321"/>
              <a:gd name="connsiteY3" fmla="*/ 2203592 h 2644321"/>
              <a:gd name="connsiteX4" fmla="*/ 2203592 w 2644321"/>
              <a:gd name="connsiteY4" fmla="*/ 2644321 h 2644321"/>
              <a:gd name="connsiteX5" fmla="*/ 440729 w 2644321"/>
              <a:gd name="connsiteY5" fmla="*/ 2644321 h 2644321"/>
              <a:gd name="connsiteX6" fmla="*/ 0 w 2644321"/>
              <a:gd name="connsiteY6" fmla="*/ 2203592 h 2644321"/>
              <a:gd name="connsiteX7" fmla="*/ 0 w 2644321"/>
              <a:gd name="connsiteY7" fmla="*/ 440729 h 2644321"/>
              <a:gd name="connsiteX8" fmla="*/ 440729 w 2644321"/>
              <a:gd name="connsiteY8" fmla="*/ 0 h 2644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4321" h="2644321">
                <a:moveTo>
                  <a:pt x="440729" y="0"/>
                </a:moveTo>
                <a:lnTo>
                  <a:pt x="2203592" y="0"/>
                </a:lnTo>
                <a:cubicBezTo>
                  <a:pt x="2447000" y="0"/>
                  <a:pt x="2644321" y="197321"/>
                  <a:pt x="2644321" y="440729"/>
                </a:cubicBezTo>
                <a:lnTo>
                  <a:pt x="2644321" y="2203592"/>
                </a:lnTo>
                <a:cubicBezTo>
                  <a:pt x="2644321" y="2447000"/>
                  <a:pt x="2447000" y="2644321"/>
                  <a:pt x="2203592" y="2644321"/>
                </a:cubicBezTo>
                <a:lnTo>
                  <a:pt x="440729" y="2644321"/>
                </a:lnTo>
                <a:cubicBezTo>
                  <a:pt x="197321" y="2644321"/>
                  <a:pt x="0" y="2447000"/>
                  <a:pt x="0" y="2203592"/>
                </a:cubicBezTo>
                <a:lnTo>
                  <a:pt x="0" y="440729"/>
                </a:lnTo>
                <a:cubicBezTo>
                  <a:pt x="0" y="197321"/>
                  <a:pt x="197321" y="0"/>
                  <a:pt x="4407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2020615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524000" y="1523999"/>
            <a:ext cx="4572000" cy="5334000"/>
          </a:xfrm>
          <a:custGeom>
            <a:avLst/>
            <a:gdLst>
              <a:gd name="connsiteX0" fmla="*/ 228646 w 4572000"/>
              <a:gd name="connsiteY0" fmla="*/ 0 h 5334000"/>
              <a:gd name="connsiteX1" fmla="*/ 4343354 w 4572000"/>
              <a:gd name="connsiteY1" fmla="*/ 0 h 5334000"/>
              <a:gd name="connsiteX2" fmla="*/ 4572000 w 4572000"/>
              <a:gd name="connsiteY2" fmla="*/ 228646 h 5334000"/>
              <a:gd name="connsiteX3" fmla="*/ 4572000 w 4572000"/>
              <a:gd name="connsiteY3" fmla="*/ 5334000 h 5334000"/>
              <a:gd name="connsiteX4" fmla="*/ 0 w 4572000"/>
              <a:gd name="connsiteY4" fmla="*/ 5334000 h 5334000"/>
              <a:gd name="connsiteX5" fmla="*/ 0 w 4572000"/>
              <a:gd name="connsiteY5" fmla="*/ 228646 h 5334000"/>
              <a:gd name="connsiteX6" fmla="*/ 228646 w 4572000"/>
              <a:gd name="connsiteY6" fmla="*/ 0 h 533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72000" h="5334000">
                <a:moveTo>
                  <a:pt x="228646" y="0"/>
                </a:moveTo>
                <a:lnTo>
                  <a:pt x="4343354" y="0"/>
                </a:lnTo>
                <a:cubicBezTo>
                  <a:pt x="4469632" y="0"/>
                  <a:pt x="4572000" y="102368"/>
                  <a:pt x="4572000" y="228646"/>
                </a:cubicBezTo>
                <a:lnTo>
                  <a:pt x="4572000" y="5334000"/>
                </a:lnTo>
                <a:lnTo>
                  <a:pt x="0" y="5334000"/>
                </a:lnTo>
                <a:lnTo>
                  <a:pt x="0" y="228646"/>
                </a:lnTo>
                <a:cubicBezTo>
                  <a:pt x="0" y="102368"/>
                  <a:pt x="102368" y="0"/>
                  <a:pt x="22864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2110412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991350" y="1562100"/>
            <a:ext cx="5200650" cy="4133850"/>
          </a:xfrm>
          <a:custGeom>
            <a:avLst/>
            <a:gdLst>
              <a:gd name="connsiteX0" fmla="*/ 261229 w 5200650"/>
              <a:gd name="connsiteY0" fmla="*/ 0 h 4133850"/>
              <a:gd name="connsiteX1" fmla="*/ 5200650 w 5200650"/>
              <a:gd name="connsiteY1" fmla="*/ 0 h 4133850"/>
              <a:gd name="connsiteX2" fmla="*/ 5200650 w 5200650"/>
              <a:gd name="connsiteY2" fmla="*/ 4133850 h 4133850"/>
              <a:gd name="connsiteX3" fmla="*/ 261229 w 5200650"/>
              <a:gd name="connsiteY3" fmla="*/ 4133850 h 4133850"/>
              <a:gd name="connsiteX4" fmla="*/ 0 w 5200650"/>
              <a:gd name="connsiteY4" fmla="*/ 3825878 h 4133850"/>
              <a:gd name="connsiteX5" fmla="*/ 0 w 5200650"/>
              <a:gd name="connsiteY5" fmla="*/ 307972 h 4133850"/>
              <a:gd name="connsiteX6" fmla="*/ 261229 w 5200650"/>
              <a:gd name="connsiteY6" fmla="*/ 0 h 413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00650" h="4133850">
                <a:moveTo>
                  <a:pt x="261229" y="0"/>
                </a:moveTo>
                <a:lnTo>
                  <a:pt x="5200650" y="0"/>
                </a:lnTo>
                <a:lnTo>
                  <a:pt x="5200650" y="4133850"/>
                </a:lnTo>
                <a:lnTo>
                  <a:pt x="261229" y="4133850"/>
                </a:lnTo>
                <a:cubicBezTo>
                  <a:pt x="116956" y="4133850"/>
                  <a:pt x="0" y="3995966"/>
                  <a:pt x="0" y="3825878"/>
                </a:cubicBezTo>
                <a:lnTo>
                  <a:pt x="0" y="307972"/>
                </a:lnTo>
                <a:cubicBezTo>
                  <a:pt x="0" y="137884"/>
                  <a:pt x="116956" y="0"/>
                  <a:pt x="2612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66282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253067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2438400" y="-1"/>
            <a:ext cx="4591050" cy="6858000"/>
          </a:xfrm>
          <a:custGeom>
            <a:avLst/>
            <a:gdLst>
              <a:gd name="connsiteX0" fmla="*/ 0 w 4591050"/>
              <a:gd name="connsiteY0" fmla="*/ 0 h 6858000"/>
              <a:gd name="connsiteX1" fmla="*/ 4591050 w 4591050"/>
              <a:gd name="connsiteY1" fmla="*/ 0 h 6858000"/>
              <a:gd name="connsiteX2" fmla="*/ 4591050 w 4591050"/>
              <a:gd name="connsiteY2" fmla="*/ 6858000 h 6858000"/>
              <a:gd name="connsiteX3" fmla="*/ 0 w 45910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1050" h="6858000">
                <a:moveTo>
                  <a:pt x="0" y="0"/>
                </a:moveTo>
                <a:lnTo>
                  <a:pt x="4591050" y="0"/>
                </a:lnTo>
                <a:lnTo>
                  <a:pt x="459105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3102556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885950" y="2231386"/>
            <a:ext cx="2166512" cy="2166512"/>
          </a:xfrm>
          <a:custGeom>
            <a:avLst/>
            <a:gdLst>
              <a:gd name="connsiteX0" fmla="*/ 1083256 w 2166512"/>
              <a:gd name="connsiteY0" fmla="*/ 0 h 2166512"/>
              <a:gd name="connsiteX1" fmla="*/ 2166512 w 2166512"/>
              <a:gd name="connsiteY1" fmla="*/ 1083256 h 2166512"/>
              <a:gd name="connsiteX2" fmla="*/ 1083256 w 2166512"/>
              <a:gd name="connsiteY2" fmla="*/ 2166512 h 2166512"/>
              <a:gd name="connsiteX3" fmla="*/ 0 w 2166512"/>
              <a:gd name="connsiteY3" fmla="*/ 1083256 h 2166512"/>
              <a:gd name="connsiteX4" fmla="*/ 1083256 w 2166512"/>
              <a:gd name="connsiteY4" fmla="*/ 0 h 2166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6512" h="2166512">
                <a:moveTo>
                  <a:pt x="1083256" y="0"/>
                </a:moveTo>
                <a:cubicBezTo>
                  <a:pt x="1681522" y="0"/>
                  <a:pt x="2166512" y="484990"/>
                  <a:pt x="2166512" y="1083256"/>
                </a:cubicBezTo>
                <a:cubicBezTo>
                  <a:pt x="2166512" y="1681522"/>
                  <a:pt x="1681522" y="2166512"/>
                  <a:pt x="1083256" y="2166512"/>
                </a:cubicBezTo>
                <a:cubicBezTo>
                  <a:pt x="484990" y="2166512"/>
                  <a:pt x="0" y="1681522"/>
                  <a:pt x="0" y="1083256"/>
                </a:cubicBezTo>
                <a:cubicBezTo>
                  <a:pt x="0" y="484990"/>
                  <a:pt x="484990" y="0"/>
                  <a:pt x="108325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5012744" y="2231386"/>
            <a:ext cx="2166512" cy="2166512"/>
          </a:xfrm>
          <a:custGeom>
            <a:avLst/>
            <a:gdLst>
              <a:gd name="connsiteX0" fmla="*/ 1083256 w 2166512"/>
              <a:gd name="connsiteY0" fmla="*/ 0 h 2166512"/>
              <a:gd name="connsiteX1" fmla="*/ 2166512 w 2166512"/>
              <a:gd name="connsiteY1" fmla="*/ 1083256 h 2166512"/>
              <a:gd name="connsiteX2" fmla="*/ 1083256 w 2166512"/>
              <a:gd name="connsiteY2" fmla="*/ 2166512 h 2166512"/>
              <a:gd name="connsiteX3" fmla="*/ 0 w 2166512"/>
              <a:gd name="connsiteY3" fmla="*/ 1083256 h 2166512"/>
              <a:gd name="connsiteX4" fmla="*/ 1083256 w 2166512"/>
              <a:gd name="connsiteY4" fmla="*/ 0 h 2166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6512" h="2166512">
                <a:moveTo>
                  <a:pt x="1083256" y="0"/>
                </a:moveTo>
                <a:cubicBezTo>
                  <a:pt x="1681522" y="0"/>
                  <a:pt x="2166512" y="484990"/>
                  <a:pt x="2166512" y="1083256"/>
                </a:cubicBezTo>
                <a:cubicBezTo>
                  <a:pt x="2166512" y="1681522"/>
                  <a:pt x="1681522" y="2166512"/>
                  <a:pt x="1083256" y="2166512"/>
                </a:cubicBezTo>
                <a:cubicBezTo>
                  <a:pt x="484990" y="2166512"/>
                  <a:pt x="0" y="1681522"/>
                  <a:pt x="0" y="1083256"/>
                </a:cubicBezTo>
                <a:cubicBezTo>
                  <a:pt x="0" y="484990"/>
                  <a:pt x="484990" y="0"/>
                  <a:pt x="108325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139537" y="2231386"/>
            <a:ext cx="2166512" cy="2166512"/>
          </a:xfrm>
          <a:custGeom>
            <a:avLst/>
            <a:gdLst>
              <a:gd name="connsiteX0" fmla="*/ 1083256 w 2166512"/>
              <a:gd name="connsiteY0" fmla="*/ 0 h 2166512"/>
              <a:gd name="connsiteX1" fmla="*/ 2166512 w 2166512"/>
              <a:gd name="connsiteY1" fmla="*/ 1083256 h 2166512"/>
              <a:gd name="connsiteX2" fmla="*/ 1083256 w 2166512"/>
              <a:gd name="connsiteY2" fmla="*/ 2166512 h 2166512"/>
              <a:gd name="connsiteX3" fmla="*/ 0 w 2166512"/>
              <a:gd name="connsiteY3" fmla="*/ 1083256 h 2166512"/>
              <a:gd name="connsiteX4" fmla="*/ 1083256 w 2166512"/>
              <a:gd name="connsiteY4" fmla="*/ 0 h 2166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6512" h="2166512">
                <a:moveTo>
                  <a:pt x="1083256" y="0"/>
                </a:moveTo>
                <a:cubicBezTo>
                  <a:pt x="1681522" y="0"/>
                  <a:pt x="2166512" y="484990"/>
                  <a:pt x="2166512" y="1083256"/>
                </a:cubicBezTo>
                <a:cubicBezTo>
                  <a:pt x="2166512" y="1681522"/>
                  <a:pt x="1681522" y="2166512"/>
                  <a:pt x="1083256" y="2166512"/>
                </a:cubicBezTo>
                <a:cubicBezTo>
                  <a:pt x="484990" y="2166512"/>
                  <a:pt x="0" y="1681522"/>
                  <a:pt x="0" y="1083256"/>
                </a:cubicBezTo>
                <a:cubicBezTo>
                  <a:pt x="0" y="484990"/>
                  <a:pt x="484990" y="0"/>
                  <a:pt x="108325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266597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5181600 w 5181600"/>
              <a:gd name="connsiteY1" fmla="*/ 0 h 6858000"/>
              <a:gd name="connsiteX2" fmla="*/ 5181600 w 5181600"/>
              <a:gd name="connsiteY2" fmla="*/ 6858000 h 6858000"/>
              <a:gd name="connsiteX3" fmla="*/ 0 w 51816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5181600" y="0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22983114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706477" y="0"/>
            <a:ext cx="5485524" cy="6858000"/>
          </a:xfrm>
          <a:custGeom>
            <a:avLst/>
            <a:gdLst>
              <a:gd name="connsiteX0" fmla="*/ 1712578 w 5485524"/>
              <a:gd name="connsiteY0" fmla="*/ 0 h 6858000"/>
              <a:gd name="connsiteX1" fmla="*/ 5485524 w 5485524"/>
              <a:gd name="connsiteY1" fmla="*/ 0 h 6858000"/>
              <a:gd name="connsiteX2" fmla="*/ 5485524 w 5485524"/>
              <a:gd name="connsiteY2" fmla="*/ 6858000 h 6858000"/>
              <a:gd name="connsiteX3" fmla="*/ 1712578 w 5485524"/>
              <a:gd name="connsiteY3" fmla="*/ 6858000 h 6858000"/>
              <a:gd name="connsiteX4" fmla="*/ 1684056 w 5485524"/>
              <a:gd name="connsiteY4" fmla="*/ 6838318 h 6858000"/>
              <a:gd name="connsiteX5" fmla="*/ 0 w 5485524"/>
              <a:gd name="connsiteY5" fmla="*/ 3429000 h 6858000"/>
              <a:gd name="connsiteX6" fmla="*/ 1684056 w 5485524"/>
              <a:gd name="connsiteY6" fmla="*/ 1968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85524" h="6858000">
                <a:moveTo>
                  <a:pt x="1712578" y="0"/>
                </a:moveTo>
                <a:lnTo>
                  <a:pt x="5485524" y="0"/>
                </a:lnTo>
                <a:lnTo>
                  <a:pt x="5485524" y="6858000"/>
                </a:lnTo>
                <a:lnTo>
                  <a:pt x="1712578" y="6858000"/>
                </a:lnTo>
                <a:lnTo>
                  <a:pt x="1684056" y="6838318"/>
                </a:lnTo>
                <a:cubicBezTo>
                  <a:pt x="668017" y="6099452"/>
                  <a:pt x="0" y="4848198"/>
                  <a:pt x="0" y="3429000"/>
                </a:cubicBezTo>
                <a:cubicBezTo>
                  <a:pt x="0" y="2009802"/>
                  <a:pt x="668017" y="758548"/>
                  <a:pt x="1684056" y="1968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19875103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023255" y="1546391"/>
            <a:ext cx="3703556" cy="3703556"/>
          </a:xfrm>
          <a:custGeom>
            <a:avLst/>
            <a:gdLst>
              <a:gd name="connsiteX0" fmla="*/ 1851778 w 3703556"/>
              <a:gd name="connsiteY0" fmla="*/ 0 h 3703556"/>
              <a:gd name="connsiteX1" fmla="*/ 3703556 w 3703556"/>
              <a:gd name="connsiteY1" fmla="*/ 1851778 h 3703556"/>
              <a:gd name="connsiteX2" fmla="*/ 1851778 w 3703556"/>
              <a:gd name="connsiteY2" fmla="*/ 3703556 h 3703556"/>
              <a:gd name="connsiteX3" fmla="*/ 0 w 3703556"/>
              <a:gd name="connsiteY3" fmla="*/ 1851778 h 3703556"/>
              <a:gd name="connsiteX4" fmla="*/ 1851778 w 3703556"/>
              <a:gd name="connsiteY4" fmla="*/ 0 h 3703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3556" h="3703556">
                <a:moveTo>
                  <a:pt x="1851778" y="0"/>
                </a:moveTo>
                <a:cubicBezTo>
                  <a:pt x="2874487" y="0"/>
                  <a:pt x="3703556" y="829069"/>
                  <a:pt x="3703556" y="1851778"/>
                </a:cubicBezTo>
                <a:cubicBezTo>
                  <a:pt x="3703556" y="2874487"/>
                  <a:pt x="2874487" y="3703556"/>
                  <a:pt x="1851778" y="3703556"/>
                </a:cubicBezTo>
                <a:cubicBezTo>
                  <a:pt x="829069" y="3703556"/>
                  <a:pt x="0" y="2874487"/>
                  <a:pt x="0" y="1851778"/>
                </a:cubicBezTo>
                <a:cubicBezTo>
                  <a:pt x="0" y="829069"/>
                  <a:pt x="829069" y="0"/>
                  <a:pt x="185177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916752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219700" y="802005"/>
            <a:ext cx="2301240" cy="2301240"/>
          </a:xfrm>
          <a:custGeom>
            <a:avLst/>
            <a:gdLst>
              <a:gd name="connsiteX0" fmla="*/ 1150620 w 2301240"/>
              <a:gd name="connsiteY0" fmla="*/ 0 h 2301240"/>
              <a:gd name="connsiteX1" fmla="*/ 2301240 w 2301240"/>
              <a:gd name="connsiteY1" fmla="*/ 1150620 h 2301240"/>
              <a:gd name="connsiteX2" fmla="*/ 1150620 w 2301240"/>
              <a:gd name="connsiteY2" fmla="*/ 2301240 h 2301240"/>
              <a:gd name="connsiteX3" fmla="*/ 0 w 2301240"/>
              <a:gd name="connsiteY3" fmla="*/ 1150620 h 2301240"/>
              <a:gd name="connsiteX4" fmla="*/ 1150620 w 2301240"/>
              <a:gd name="connsiteY4" fmla="*/ 0 h 2301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1240" h="2301240">
                <a:moveTo>
                  <a:pt x="1150620" y="0"/>
                </a:moveTo>
                <a:cubicBezTo>
                  <a:pt x="1786090" y="0"/>
                  <a:pt x="2301240" y="515150"/>
                  <a:pt x="2301240" y="1150620"/>
                </a:cubicBezTo>
                <a:cubicBezTo>
                  <a:pt x="2301240" y="1786090"/>
                  <a:pt x="1786090" y="2301240"/>
                  <a:pt x="1150620" y="2301240"/>
                </a:cubicBezTo>
                <a:cubicBezTo>
                  <a:pt x="515150" y="2301240"/>
                  <a:pt x="0" y="1786090"/>
                  <a:pt x="0" y="1150620"/>
                </a:cubicBezTo>
                <a:cubicBezTo>
                  <a:pt x="0" y="515150"/>
                  <a:pt x="515150" y="0"/>
                  <a:pt x="115062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219700" y="3716654"/>
            <a:ext cx="2301240" cy="2301240"/>
          </a:xfrm>
          <a:custGeom>
            <a:avLst/>
            <a:gdLst>
              <a:gd name="connsiteX0" fmla="*/ 1150620 w 2301240"/>
              <a:gd name="connsiteY0" fmla="*/ 0 h 2301240"/>
              <a:gd name="connsiteX1" fmla="*/ 2301240 w 2301240"/>
              <a:gd name="connsiteY1" fmla="*/ 1150620 h 2301240"/>
              <a:gd name="connsiteX2" fmla="*/ 1150620 w 2301240"/>
              <a:gd name="connsiteY2" fmla="*/ 2301240 h 2301240"/>
              <a:gd name="connsiteX3" fmla="*/ 0 w 2301240"/>
              <a:gd name="connsiteY3" fmla="*/ 1150620 h 2301240"/>
              <a:gd name="connsiteX4" fmla="*/ 1150620 w 2301240"/>
              <a:gd name="connsiteY4" fmla="*/ 0 h 2301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1240" h="2301240">
                <a:moveTo>
                  <a:pt x="1150620" y="0"/>
                </a:moveTo>
                <a:cubicBezTo>
                  <a:pt x="1786090" y="0"/>
                  <a:pt x="2301240" y="515150"/>
                  <a:pt x="2301240" y="1150620"/>
                </a:cubicBezTo>
                <a:cubicBezTo>
                  <a:pt x="2301240" y="1786090"/>
                  <a:pt x="1786090" y="2301240"/>
                  <a:pt x="1150620" y="2301240"/>
                </a:cubicBezTo>
                <a:cubicBezTo>
                  <a:pt x="515150" y="2301240"/>
                  <a:pt x="0" y="1786090"/>
                  <a:pt x="0" y="1150620"/>
                </a:cubicBezTo>
                <a:cubicBezTo>
                  <a:pt x="0" y="515150"/>
                  <a:pt x="515150" y="0"/>
                  <a:pt x="115062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303322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514272"/>
            <a:ext cx="6267450" cy="5343729"/>
          </a:xfrm>
          <a:custGeom>
            <a:avLst/>
            <a:gdLst>
              <a:gd name="connsiteX0" fmla="*/ 2481263 w 6267450"/>
              <a:gd name="connsiteY0" fmla="*/ 0 h 5343729"/>
              <a:gd name="connsiteX1" fmla="*/ 6267450 w 6267450"/>
              <a:gd name="connsiteY1" fmla="*/ 3786188 h 5343729"/>
              <a:gd name="connsiteX2" fmla="*/ 5969913 w 6267450"/>
              <a:gd name="connsiteY2" fmla="*/ 5259944 h 5343729"/>
              <a:gd name="connsiteX3" fmla="*/ 5929551 w 6267450"/>
              <a:gd name="connsiteY3" fmla="*/ 5343729 h 5343729"/>
              <a:gd name="connsiteX4" fmla="*/ 0 w 6267450"/>
              <a:gd name="connsiteY4" fmla="*/ 5343729 h 5343729"/>
              <a:gd name="connsiteX5" fmla="*/ 0 w 6267450"/>
              <a:gd name="connsiteY5" fmla="*/ 930833 h 5343729"/>
              <a:gd name="connsiteX6" fmla="*/ 72896 w 6267450"/>
              <a:gd name="connsiteY6" fmla="*/ 864581 h 5343729"/>
              <a:gd name="connsiteX7" fmla="*/ 2481263 w 6267450"/>
              <a:gd name="connsiteY7" fmla="*/ 0 h 5343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7450" h="5343729">
                <a:moveTo>
                  <a:pt x="2481263" y="0"/>
                </a:moveTo>
                <a:cubicBezTo>
                  <a:pt x="4572316" y="0"/>
                  <a:pt x="6267450" y="1695134"/>
                  <a:pt x="6267450" y="3786188"/>
                </a:cubicBezTo>
                <a:cubicBezTo>
                  <a:pt x="6267450" y="4308951"/>
                  <a:pt x="6161504" y="4806970"/>
                  <a:pt x="5969913" y="5259944"/>
                </a:cubicBezTo>
                <a:lnTo>
                  <a:pt x="5929551" y="5343729"/>
                </a:lnTo>
                <a:lnTo>
                  <a:pt x="0" y="5343729"/>
                </a:lnTo>
                <a:lnTo>
                  <a:pt x="0" y="930833"/>
                </a:lnTo>
                <a:lnTo>
                  <a:pt x="72896" y="864581"/>
                </a:lnTo>
                <a:cubicBezTo>
                  <a:pt x="727372" y="324459"/>
                  <a:pt x="1566427" y="0"/>
                  <a:pt x="248126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11612230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095999" y="1619249"/>
            <a:ext cx="3638550" cy="4533900"/>
          </a:xfrm>
          <a:custGeom>
            <a:avLst/>
            <a:gdLst>
              <a:gd name="connsiteX0" fmla="*/ 244474 w 3638550"/>
              <a:gd name="connsiteY0" fmla="*/ 0 h 4533900"/>
              <a:gd name="connsiteX1" fmla="*/ 3394076 w 3638550"/>
              <a:gd name="connsiteY1" fmla="*/ 0 h 4533900"/>
              <a:gd name="connsiteX2" fmla="*/ 3638550 w 3638550"/>
              <a:gd name="connsiteY2" fmla="*/ 244474 h 4533900"/>
              <a:gd name="connsiteX3" fmla="*/ 3638550 w 3638550"/>
              <a:gd name="connsiteY3" fmla="*/ 4289426 h 4533900"/>
              <a:gd name="connsiteX4" fmla="*/ 3394076 w 3638550"/>
              <a:gd name="connsiteY4" fmla="*/ 4533900 h 4533900"/>
              <a:gd name="connsiteX5" fmla="*/ 244474 w 3638550"/>
              <a:gd name="connsiteY5" fmla="*/ 4533900 h 4533900"/>
              <a:gd name="connsiteX6" fmla="*/ 0 w 3638550"/>
              <a:gd name="connsiteY6" fmla="*/ 4289426 h 4533900"/>
              <a:gd name="connsiteX7" fmla="*/ 0 w 3638550"/>
              <a:gd name="connsiteY7" fmla="*/ 244474 h 4533900"/>
              <a:gd name="connsiteX8" fmla="*/ 244474 w 3638550"/>
              <a:gd name="connsiteY8" fmla="*/ 0 h 453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38550" h="4533900">
                <a:moveTo>
                  <a:pt x="244474" y="0"/>
                </a:moveTo>
                <a:lnTo>
                  <a:pt x="3394076" y="0"/>
                </a:lnTo>
                <a:cubicBezTo>
                  <a:pt x="3529095" y="0"/>
                  <a:pt x="3638550" y="109455"/>
                  <a:pt x="3638550" y="244474"/>
                </a:cubicBezTo>
                <a:lnTo>
                  <a:pt x="3638550" y="4289426"/>
                </a:lnTo>
                <a:cubicBezTo>
                  <a:pt x="3638550" y="4424445"/>
                  <a:pt x="3529095" y="4533900"/>
                  <a:pt x="3394076" y="4533900"/>
                </a:cubicBezTo>
                <a:lnTo>
                  <a:pt x="244474" y="4533900"/>
                </a:lnTo>
                <a:cubicBezTo>
                  <a:pt x="109455" y="4533900"/>
                  <a:pt x="0" y="4424445"/>
                  <a:pt x="0" y="4289426"/>
                </a:cubicBezTo>
                <a:lnTo>
                  <a:pt x="0" y="244474"/>
                </a:lnTo>
                <a:cubicBezTo>
                  <a:pt x="0" y="109455"/>
                  <a:pt x="109455" y="0"/>
                  <a:pt x="24447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18659453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403124" cy="5857708"/>
          </a:xfrm>
          <a:custGeom>
            <a:avLst/>
            <a:gdLst>
              <a:gd name="connsiteX0" fmla="*/ 0 w 6403124"/>
              <a:gd name="connsiteY0" fmla="*/ 0 h 5857708"/>
              <a:gd name="connsiteX1" fmla="*/ 5119671 w 6403124"/>
              <a:gd name="connsiteY1" fmla="*/ 0 h 5857708"/>
              <a:gd name="connsiteX2" fmla="*/ 5650815 w 6403124"/>
              <a:gd name="connsiteY2" fmla="*/ 627439 h 5857708"/>
              <a:gd name="connsiteX3" fmla="*/ 5278630 w 6403124"/>
              <a:gd name="connsiteY3" fmla="*/ 5105401 h 5857708"/>
              <a:gd name="connsiteX4" fmla="*/ 5278631 w 6403124"/>
              <a:gd name="connsiteY4" fmla="*/ 5105399 h 5857708"/>
              <a:gd name="connsiteX5" fmla="*/ 800669 w 6403124"/>
              <a:gd name="connsiteY5" fmla="*/ 4733215 h 5857708"/>
              <a:gd name="connsiteX6" fmla="*/ 0 w 6403124"/>
              <a:gd name="connsiteY6" fmla="*/ 3787387 h 5857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03124" h="5857708">
                <a:moveTo>
                  <a:pt x="0" y="0"/>
                </a:moveTo>
                <a:lnTo>
                  <a:pt x="5119671" y="0"/>
                </a:lnTo>
                <a:lnTo>
                  <a:pt x="5650815" y="627439"/>
                </a:lnTo>
                <a:cubicBezTo>
                  <a:pt x="6784594" y="1966770"/>
                  <a:pt x="6617962" y="3971621"/>
                  <a:pt x="5278630" y="5105401"/>
                </a:cubicBezTo>
                <a:lnTo>
                  <a:pt x="5278631" y="5105399"/>
                </a:lnTo>
                <a:cubicBezTo>
                  <a:pt x="3939299" y="6239179"/>
                  <a:pt x="1934448" y="6072546"/>
                  <a:pt x="800669" y="4733215"/>
                </a:cubicBezTo>
                <a:lnTo>
                  <a:pt x="0" y="378738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746119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095999" y="685799"/>
            <a:ext cx="3638550" cy="4591050"/>
          </a:xfrm>
          <a:custGeom>
            <a:avLst/>
            <a:gdLst>
              <a:gd name="connsiteX0" fmla="*/ 244474 w 3638550"/>
              <a:gd name="connsiteY0" fmla="*/ 0 h 4591050"/>
              <a:gd name="connsiteX1" fmla="*/ 3394076 w 3638550"/>
              <a:gd name="connsiteY1" fmla="*/ 0 h 4591050"/>
              <a:gd name="connsiteX2" fmla="*/ 3638550 w 3638550"/>
              <a:gd name="connsiteY2" fmla="*/ 244474 h 4591050"/>
              <a:gd name="connsiteX3" fmla="*/ 3638550 w 3638550"/>
              <a:gd name="connsiteY3" fmla="*/ 4346576 h 4591050"/>
              <a:gd name="connsiteX4" fmla="*/ 3394076 w 3638550"/>
              <a:gd name="connsiteY4" fmla="*/ 4591050 h 4591050"/>
              <a:gd name="connsiteX5" fmla="*/ 244474 w 3638550"/>
              <a:gd name="connsiteY5" fmla="*/ 4591050 h 4591050"/>
              <a:gd name="connsiteX6" fmla="*/ 0 w 3638550"/>
              <a:gd name="connsiteY6" fmla="*/ 4346576 h 4591050"/>
              <a:gd name="connsiteX7" fmla="*/ 0 w 3638550"/>
              <a:gd name="connsiteY7" fmla="*/ 244474 h 4591050"/>
              <a:gd name="connsiteX8" fmla="*/ 244474 w 3638550"/>
              <a:gd name="connsiteY8" fmla="*/ 0 h 459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38550" h="4591050">
                <a:moveTo>
                  <a:pt x="244474" y="0"/>
                </a:moveTo>
                <a:lnTo>
                  <a:pt x="3394076" y="0"/>
                </a:lnTo>
                <a:cubicBezTo>
                  <a:pt x="3529095" y="0"/>
                  <a:pt x="3638550" y="109455"/>
                  <a:pt x="3638550" y="244474"/>
                </a:cubicBezTo>
                <a:lnTo>
                  <a:pt x="3638550" y="4346576"/>
                </a:lnTo>
                <a:cubicBezTo>
                  <a:pt x="3638550" y="4481595"/>
                  <a:pt x="3529095" y="4591050"/>
                  <a:pt x="3394076" y="4591050"/>
                </a:cubicBezTo>
                <a:lnTo>
                  <a:pt x="244474" y="4591050"/>
                </a:lnTo>
                <a:cubicBezTo>
                  <a:pt x="109455" y="4591050"/>
                  <a:pt x="0" y="4481595"/>
                  <a:pt x="0" y="4346576"/>
                </a:cubicBezTo>
                <a:lnTo>
                  <a:pt x="0" y="244474"/>
                </a:lnTo>
                <a:cubicBezTo>
                  <a:pt x="0" y="109455"/>
                  <a:pt x="109455" y="0"/>
                  <a:pt x="24447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20963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909DFB4-B9CA-B690-9AA3-AEF18CB96370}"/>
              </a:ext>
            </a:extLst>
          </p:cNvPr>
          <p:cNvSpPr/>
          <p:nvPr userDrawn="1"/>
        </p:nvSpPr>
        <p:spPr>
          <a:xfrm>
            <a:off x="11190288" y="0"/>
            <a:ext cx="1001712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096000" y="-1"/>
            <a:ext cx="5093786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24396314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 dirty="0"/>
          </a:p>
        </p:txBody>
      </p:sp>
    </p:spTree>
    <p:extLst>
      <p:ext uri="{BB962C8B-B14F-4D97-AF65-F5344CB8AC3E}">
        <p14:creationId xmlns:p14="http://schemas.microsoft.com/office/powerpoint/2010/main" val="320509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10821" y="1981201"/>
            <a:ext cx="3733800" cy="3771899"/>
          </a:xfrm>
          <a:custGeom>
            <a:avLst/>
            <a:gdLst>
              <a:gd name="connsiteX0" fmla="*/ 350865 w 3733800"/>
              <a:gd name="connsiteY0" fmla="*/ 0 h 3771899"/>
              <a:gd name="connsiteX1" fmla="*/ 3382935 w 3733800"/>
              <a:gd name="connsiteY1" fmla="*/ 0 h 3771899"/>
              <a:gd name="connsiteX2" fmla="*/ 3733800 w 3733800"/>
              <a:gd name="connsiteY2" fmla="*/ 350865 h 3771899"/>
              <a:gd name="connsiteX3" fmla="*/ 3733800 w 3733800"/>
              <a:gd name="connsiteY3" fmla="*/ 3421034 h 3771899"/>
              <a:gd name="connsiteX4" fmla="*/ 3382935 w 3733800"/>
              <a:gd name="connsiteY4" fmla="*/ 3771899 h 3771899"/>
              <a:gd name="connsiteX5" fmla="*/ 350865 w 3733800"/>
              <a:gd name="connsiteY5" fmla="*/ 3771899 h 3771899"/>
              <a:gd name="connsiteX6" fmla="*/ 0 w 3733800"/>
              <a:gd name="connsiteY6" fmla="*/ 3421034 h 3771899"/>
              <a:gd name="connsiteX7" fmla="*/ 0 w 3733800"/>
              <a:gd name="connsiteY7" fmla="*/ 350865 h 3771899"/>
              <a:gd name="connsiteX8" fmla="*/ 350865 w 3733800"/>
              <a:gd name="connsiteY8" fmla="*/ 0 h 3771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33800" h="3771899">
                <a:moveTo>
                  <a:pt x="350865" y="0"/>
                </a:moveTo>
                <a:lnTo>
                  <a:pt x="3382935" y="0"/>
                </a:lnTo>
                <a:cubicBezTo>
                  <a:pt x="3576712" y="0"/>
                  <a:pt x="3733800" y="157088"/>
                  <a:pt x="3733800" y="350865"/>
                </a:cubicBezTo>
                <a:lnTo>
                  <a:pt x="3733800" y="3421034"/>
                </a:lnTo>
                <a:cubicBezTo>
                  <a:pt x="3733800" y="3614811"/>
                  <a:pt x="3576712" y="3771899"/>
                  <a:pt x="3382935" y="3771899"/>
                </a:cubicBezTo>
                <a:lnTo>
                  <a:pt x="350865" y="3771899"/>
                </a:lnTo>
                <a:cubicBezTo>
                  <a:pt x="157088" y="3771899"/>
                  <a:pt x="0" y="3614811"/>
                  <a:pt x="0" y="3421034"/>
                </a:cubicBezTo>
                <a:lnTo>
                  <a:pt x="0" y="350865"/>
                </a:lnTo>
                <a:cubicBezTo>
                  <a:pt x="0" y="157088"/>
                  <a:pt x="157088" y="0"/>
                  <a:pt x="35086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200905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687958" y="2164022"/>
            <a:ext cx="2301240" cy="2301240"/>
          </a:xfrm>
          <a:custGeom>
            <a:avLst/>
            <a:gdLst>
              <a:gd name="connsiteX0" fmla="*/ 1150620 w 2301240"/>
              <a:gd name="connsiteY0" fmla="*/ 0 h 2301240"/>
              <a:gd name="connsiteX1" fmla="*/ 2301240 w 2301240"/>
              <a:gd name="connsiteY1" fmla="*/ 1150620 h 2301240"/>
              <a:gd name="connsiteX2" fmla="*/ 1150620 w 2301240"/>
              <a:gd name="connsiteY2" fmla="*/ 2301240 h 2301240"/>
              <a:gd name="connsiteX3" fmla="*/ 0 w 2301240"/>
              <a:gd name="connsiteY3" fmla="*/ 1150620 h 2301240"/>
              <a:gd name="connsiteX4" fmla="*/ 1150620 w 2301240"/>
              <a:gd name="connsiteY4" fmla="*/ 0 h 2301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1240" h="2301240">
                <a:moveTo>
                  <a:pt x="1150620" y="0"/>
                </a:moveTo>
                <a:cubicBezTo>
                  <a:pt x="1786090" y="0"/>
                  <a:pt x="2301240" y="515150"/>
                  <a:pt x="2301240" y="1150620"/>
                </a:cubicBezTo>
                <a:cubicBezTo>
                  <a:pt x="2301240" y="1786090"/>
                  <a:pt x="1786090" y="2301240"/>
                  <a:pt x="1150620" y="2301240"/>
                </a:cubicBezTo>
                <a:cubicBezTo>
                  <a:pt x="515150" y="2301240"/>
                  <a:pt x="0" y="1786090"/>
                  <a:pt x="0" y="1150620"/>
                </a:cubicBezTo>
                <a:cubicBezTo>
                  <a:pt x="0" y="515150"/>
                  <a:pt x="515150" y="0"/>
                  <a:pt x="115062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7221264" y="2164021"/>
            <a:ext cx="2301240" cy="2301240"/>
          </a:xfrm>
          <a:custGeom>
            <a:avLst/>
            <a:gdLst>
              <a:gd name="connsiteX0" fmla="*/ 1150620 w 2301240"/>
              <a:gd name="connsiteY0" fmla="*/ 0 h 2301240"/>
              <a:gd name="connsiteX1" fmla="*/ 2301240 w 2301240"/>
              <a:gd name="connsiteY1" fmla="*/ 1150620 h 2301240"/>
              <a:gd name="connsiteX2" fmla="*/ 1150620 w 2301240"/>
              <a:gd name="connsiteY2" fmla="*/ 2301240 h 2301240"/>
              <a:gd name="connsiteX3" fmla="*/ 0 w 2301240"/>
              <a:gd name="connsiteY3" fmla="*/ 1150620 h 2301240"/>
              <a:gd name="connsiteX4" fmla="*/ 1150620 w 2301240"/>
              <a:gd name="connsiteY4" fmla="*/ 0 h 2301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1240" h="2301240">
                <a:moveTo>
                  <a:pt x="1150620" y="0"/>
                </a:moveTo>
                <a:cubicBezTo>
                  <a:pt x="1786090" y="0"/>
                  <a:pt x="2301240" y="515150"/>
                  <a:pt x="2301240" y="1150620"/>
                </a:cubicBezTo>
                <a:cubicBezTo>
                  <a:pt x="2301240" y="1786090"/>
                  <a:pt x="1786090" y="2301240"/>
                  <a:pt x="1150620" y="2301240"/>
                </a:cubicBezTo>
                <a:cubicBezTo>
                  <a:pt x="515150" y="2301240"/>
                  <a:pt x="0" y="1786090"/>
                  <a:pt x="0" y="1150620"/>
                </a:cubicBezTo>
                <a:cubicBezTo>
                  <a:pt x="0" y="515150"/>
                  <a:pt x="515150" y="0"/>
                  <a:pt x="115062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4214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687958" y="2164022"/>
            <a:ext cx="2301240" cy="2301240"/>
          </a:xfrm>
          <a:custGeom>
            <a:avLst/>
            <a:gdLst>
              <a:gd name="connsiteX0" fmla="*/ 1150620 w 2301240"/>
              <a:gd name="connsiteY0" fmla="*/ 0 h 2301240"/>
              <a:gd name="connsiteX1" fmla="*/ 2301240 w 2301240"/>
              <a:gd name="connsiteY1" fmla="*/ 1150620 h 2301240"/>
              <a:gd name="connsiteX2" fmla="*/ 1150620 w 2301240"/>
              <a:gd name="connsiteY2" fmla="*/ 2301240 h 2301240"/>
              <a:gd name="connsiteX3" fmla="*/ 0 w 2301240"/>
              <a:gd name="connsiteY3" fmla="*/ 1150620 h 2301240"/>
              <a:gd name="connsiteX4" fmla="*/ 1150620 w 2301240"/>
              <a:gd name="connsiteY4" fmla="*/ 0 h 2301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1240" h="2301240">
                <a:moveTo>
                  <a:pt x="1150620" y="0"/>
                </a:moveTo>
                <a:cubicBezTo>
                  <a:pt x="1786090" y="0"/>
                  <a:pt x="2301240" y="515150"/>
                  <a:pt x="2301240" y="1150620"/>
                </a:cubicBezTo>
                <a:cubicBezTo>
                  <a:pt x="2301240" y="1786090"/>
                  <a:pt x="1786090" y="2301240"/>
                  <a:pt x="1150620" y="2301240"/>
                </a:cubicBezTo>
                <a:cubicBezTo>
                  <a:pt x="515150" y="2301240"/>
                  <a:pt x="0" y="1786090"/>
                  <a:pt x="0" y="1150620"/>
                </a:cubicBezTo>
                <a:cubicBezTo>
                  <a:pt x="0" y="515150"/>
                  <a:pt x="515150" y="0"/>
                  <a:pt x="115062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7221264" y="2164021"/>
            <a:ext cx="2301240" cy="2301240"/>
          </a:xfrm>
          <a:custGeom>
            <a:avLst/>
            <a:gdLst>
              <a:gd name="connsiteX0" fmla="*/ 1150620 w 2301240"/>
              <a:gd name="connsiteY0" fmla="*/ 0 h 2301240"/>
              <a:gd name="connsiteX1" fmla="*/ 2301240 w 2301240"/>
              <a:gd name="connsiteY1" fmla="*/ 1150620 h 2301240"/>
              <a:gd name="connsiteX2" fmla="*/ 1150620 w 2301240"/>
              <a:gd name="connsiteY2" fmla="*/ 2301240 h 2301240"/>
              <a:gd name="connsiteX3" fmla="*/ 0 w 2301240"/>
              <a:gd name="connsiteY3" fmla="*/ 1150620 h 2301240"/>
              <a:gd name="connsiteX4" fmla="*/ 1150620 w 2301240"/>
              <a:gd name="connsiteY4" fmla="*/ 0 h 2301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1240" h="2301240">
                <a:moveTo>
                  <a:pt x="1150620" y="0"/>
                </a:moveTo>
                <a:cubicBezTo>
                  <a:pt x="1786090" y="0"/>
                  <a:pt x="2301240" y="515150"/>
                  <a:pt x="2301240" y="1150620"/>
                </a:cubicBezTo>
                <a:cubicBezTo>
                  <a:pt x="2301240" y="1786090"/>
                  <a:pt x="1786090" y="2301240"/>
                  <a:pt x="1150620" y="2301240"/>
                </a:cubicBezTo>
                <a:cubicBezTo>
                  <a:pt x="515150" y="2301240"/>
                  <a:pt x="0" y="1786090"/>
                  <a:pt x="0" y="1150620"/>
                </a:cubicBezTo>
                <a:cubicBezTo>
                  <a:pt x="0" y="515150"/>
                  <a:pt x="515150" y="0"/>
                  <a:pt x="115062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96121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2E80AEA-0F91-4BDC-45A0-AB2F43EA8EDC}"/>
              </a:ext>
            </a:extLst>
          </p:cNvPr>
          <p:cNvSpPr/>
          <p:nvPr userDrawn="1"/>
        </p:nvSpPr>
        <p:spPr>
          <a:xfrm>
            <a:off x="0" y="0"/>
            <a:ext cx="401955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915568" y="1242649"/>
            <a:ext cx="2207963" cy="4730414"/>
          </a:xfrm>
          <a:custGeom>
            <a:avLst/>
            <a:gdLst>
              <a:gd name="connsiteX0" fmla="*/ 268399 w 2207963"/>
              <a:gd name="connsiteY0" fmla="*/ 0 h 4730414"/>
              <a:gd name="connsiteX1" fmla="*/ 1939563 w 2207963"/>
              <a:gd name="connsiteY1" fmla="*/ 0 h 4730414"/>
              <a:gd name="connsiteX2" fmla="*/ 2207963 w 2207963"/>
              <a:gd name="connsiteY2" fmla="*/ 268347 h 4730414"/>
              <a:gd name="connsiteX3" fmla="*/ 2207963 w 2207963"/>
              <a:gd name="connsiteY3" fmla="*/ 4462069 h 4730414"/>
              <a:gd name="connsiteX4" fmla="*/ 1939563 w 2207963"/>
              <a:gd name="connsiteY4" fmla="*/ 4730414 h 4730414"/>
              <a:gd name="connsiteX5" fmla="*/ 268399 w 2207963"/>
              <a:gd name="connsiteY5" fmla="*/ 4730414 h 4730414"/>
              <a:gd name="connsiteX6" fmla="*/ 0 w 2207963"/>
              <a:gd name="connsiteY6" fmla="*/ 4462069 h 4730414"/>
              <a:gd name="connsiteX7" fmla="*/ 0 w 2207963"/>
              <a:gd name="connsiteY7" fmla="*/ 268347 h 4730414"/>
              <a:gd name="connsiteX8" fmla="*/ 268399 w 2207963"/>
              <a:gd name="connsiteY8" fmla="*/ 0 h 473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07963" h="4730414">
                <a:moveTo>
                  <a:pt x="268399" y="0"/>
                </a:moveTo>
                <a:lnTo>
                  <a:pt x="1939563" y="0"/>
                </a:lnTo>
                <a:cubicBezTo>
                  <a:pt x="2087797" y="0"/>
                  <a:pt x="2207963" y="120144"/>
                  <a:pt x="2207963" y="268347"/>
                </a:cubicBezTo>
                <a:lnTo>
                  <a:pt x="2207963" y="4462069"/>
                </a:lnTo>
                <a:cubicBezTo>
                  <a:pt x="2207963" y="4610272"/>
                  <a:pt x="2087797" y="4730414"/>
                  <a:pt x="1939563" y="4730414"/>
                </a:cubicBezTo>
                <a:lnTo>
                  <a:pt x="268399" y="4730414"/>
                </a:lnTo>
                <a:cubicBezTo>
                  <a:pt x="120167" y="4730414"/>
                  <a:pt x="0" y="4610272"/>
                  <a:pt x="0" y="4462069"/>
                </a:cubicBezTo>
                <a:lnTo>
                  <a:pt x="0" y="268347"/>
                </a:lnTo>
                <a:cubicBezTo>
                  <a:pt x="0" y="120144"/>
                  <a:pt x="120167" y="0"/>
                  <a:pt x="26839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76237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79EDAB5-FDAC-8327-D69A-9BBFEE70E7A1}"/>
              </a:ext>
            </a:extLst>
          </p:cNvPr>
          <p:cNvSpPr/>
          <p:nvPr userDrawn="1"/>
        </p:nvSpPr>
        <p:spPr>
          <a:xfrm>
            <a:off x="0" y="735013"/>
            <a:ext cx="8882063" cy="2236787"/>
          </a:xfrm>
          <a:custGeom>
            <a:avLst/>
            <a:gdLst>
              <a:gd name="connsiteX0" fmla="*/ 0 w 8882752"/>
              <a:gd name="connsiteY0" fmla="*/ 0 h 2236445"/>
              <a:gd name="connsiteX1" fmla="*/ 8622409 w 8882752"/>
              <a:gd name="connsiteY1" fmla="*/ 0 h 2236445"/>
              <a:gd name="connsiteX2" fmla="*/ 8882752 w 8882752"/>
              <a:gd name="connsiteY2" fmla="*/ 260343 h 2236445"/>
              <a:gd name="connsiteX3" fmla="*/ 8882752 w 8882752"/>
              <a:gd name="connsiteY3" fmla="*/ 2236445 h 2236445"/>
              <a:gd name="connsiteX4" fmla="*/ 0 w 8882752"/>
              <a:gd name="connsiteY4" fmla="*/ 2236445 h 2236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82752" h="2236445">
                <a:moveTo>
                  <a:pt x="0" y="0"/>
                </a:moveTo>
                <a:lnTo>
                  <a:pt x="8622409" y="0"/>
                </a:lnTo>
                <a:cubicBezTo>
                  <a:pt x="8766192" y="0"/>
                  <a:pt x="8882752" y="116560"/>
                  <a:pt x="8882752" y="260343"/>
                </a:cubicBezTo>
                <a:lnTo>
                  <a:pt x="8882752" y="2236445"/>
                </a:lnTo>
                <a:lnTo>
                  <a:pt x="0" y="2236445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7435797" y="1549754"/>
            <a:ext cx="3242872" cy="4589238"/>
          </a:xfrm>
          <a:custGeom>
            <a:avLst/>
            <a:gdLst>
              <a:gd name="connsiteX0" fmla="*/ 120668 w 3242872"/>
              <a:gd name="connsiteY0" fmla="*/ 0 h 4589238"/>
              <a:gd name="connsiteX1" fmla="*/ 3122203 w 3242872"/>
              <a:gd name="connsiteY1" fmla="*/ 0 h 4589238"/>
              <a:gd name="connsiteX2" fmla="*/ 3242872 w 3242872"/>
              <a:gd name="connsiteY2" fmla="*/ 120668 h 4589238"/>
              <a:gd name="connsiteX3" fmla="*/ 3242872 w 3242872"/>
              <a:gd name="connsiteY3" fmla="*/ 4468572 h 4589238"/>
              <a:gd name="connsiteX4" fmla="*/ 3122203 w 3242872"/>
              <a:gd name="connsiteY4" fmla="*/ 4589238 h 4589238"/>
              <a:gd name="connsiteX5" fmla="*/ 120668 w 3242872"/>
              <a:gd name="connsiteY5" fmla="*/ 4589238 h 4589238"/>
              <a:gd name="connsiteX6" fmla="*/ 0 w 3242872"/>
              <a:gd name="connsiteY6" fmla="*/ 4468572 h 4589238"/>
              <a:gd name="connsiteX7" fmla="*/ 0 w 3242872"/>
              <a:gd name="connsiteY7" fmla="*/ 120668 h 4589238"/>
              <a:gd name="connsiteX8" fmla="*/ 120668 w 3242872"/>
              <a:gd name="connsiteY8" fmla="*/ 0 h 4589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42872" h="4589238">
                <a:moveTo>
                  <a:pt x="120668" y="0"/>
                </a:moveTo>
                <a:lnTo>
                  <a:pt x="3122203" y="0"/>
                </a:lnTo>
                <a:cubicBezTo>
                  <a:pt x="3188846" y="0"/>
                  <a:pt x="3242872" y="54024"/>
                  <a:pt x="3242872" y="120668"/>
                </a:cubicBezTo>
                <a:lnTo>
                  <a:pt x="3242872" y="4468572"/>
                </a:lnTo>
                <a:cubicBezTo>
                  <a:pt x="3242872" y="4535214"/>
                  <a:pt x="3188846" y="4589238"/>
                  <a:pt x="3122203" y="4589238"/>
                </a:cubicBezTo>
                <a:lnTo>
                  <a:pt x="120668" y="4589238"/>
                </a:lnTo>
                <a:cubicBezTo>
                  <a:pt x="54025" y="4589238"/>
                  <a:pt x="0" y="4535214"/>
                  <a:pt x="0" y="4468572"/>
                </a:cubicBezTo>
                <a:lnTo>
                  <a:pt x="0" y="120668"/>
                </a:lnTo>
                <a:cubicBezTo>
                  <a:pt x="0" y="54024"/>
                  <a:pt x="54025" y="0"/>
                  <a:pt x="12066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357800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C98BBFF-4338-F723-A463-2D681E33EE32}"/>
              </a:ext>
            </a:extLst>
          </p:cNvPr>
          <p:cNvSpPr/>
          <p:nvPr userDrawn="1"/>
        </p:nvSpPr>
        <p:spPr>
          <a:xfrm>
            <a:off x="3324225" y="3429000"/>
            <a:ext cx="8275638" cy="2819400"/>
          </a:xfrm>
          <a:prstGeom prst="roundRect">
            <a:avLst>
              <a:gd name="adj" fmla="val 5856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239336" y="2413586"/>
            <a:ext cx="4094668" cy="2640147"/>
          </a:xfrm>
          <a:custGeom>
            <a:avLst/>
            <a:gdLst>
              <a:gd name="connsiteX0" fmla="*/ 0 w 4094668"/>
              <a:gd name="connsiteY0" fmla="*/ 0 h 2640147"/>
              <a:gd name="connsiteX1" fmla="*/ 4094668 w 4094668"/>
              <a:gd name="connsiteY1" fmla="*/ 0 h 2640147"/>
              <a:gd name="connsiteX2" fmla="*/ 4094668 w 4094668"/>
              <a:gd name="connsiteY2" fmla="*/ 2640147 h 2640147"/>
              <a:gd name="connsiteX3" fmla="*/ 0 w 4094668"/>
              <a:gd name="connsiteY3" fmla="*/ 2640147 h 2640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4668" h="2640147">
                <a:moveTo>
                  <a:pt x="0" y="0"/>
                </a:moveTo>
                <a:lnTo>
                  <a:pt x="4094668" y="0"/>
                </a:lnTo>
                <a:lnTo>
                  <a:pt x="4094668" y="2640147"/>
                </a:lnTo>
                <a:lnTo>
                  <a:pt x="0" y="26401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endParaRPr lang="en-ID" noProof="0"/>
          </a:p>
        </p:txBody>
      </p:sp>
    </p:spTree>
    <p:extLst>
      <p:ext uri="{BB962C8B-B14F-4D97-AF65-F5344CB8AC3E}">
        <p14:creationId xmlns:p14="http://schemas.microsoft.com/office/powerpoint/2010/main" val="228331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80" r:id="rId3"/>
    <p:sldLayoutId id="2147483856" r:id="rId4"/>
    <p:sldLayoutId id="2147483857" r:id="rId5"/>
    <p:sldLayoutId id="2147483858" r:id="rId6"/>
    <p:sldLayoutId id="2147483881" r:id="rId7"/>
    <p:sldLayoutId id="2147483882" r:id="rId8"/>
    <p:sldLayoutId id="2147483883" r:id="rId9"/>
    <p:sldLayoutId id="2147483884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  <p:sldLayoutId id="2147483865" r:id="rId17"/>
    <p:sldLayoutId id="2147483866" r:id="rId18"/>
    <p:sldLayoutId id="2147483867" r:id="rId19"/>
    <p:sldLayoutId id="2147483868" r:id="rId20"/>
    <p:sldLayoutId id="2147483869" r:id="rId21"/>
    <p:sldLayoutId id="2147483870" r:id="rId22"/>
    <p:sldLayoutId id="2147483871" r:id="rId23"/>
    <p:sldLayoutId id="2147483872" r:id="rId24"/>
    <p:sldLayoutId id="2147483873" r:id="rId25"/>
    <p:sldLayoutId id="2147483874" r:id="rId26"/>
    <p:sldLayoutId id="2147483875" r:id="rId27"/>
    <p:sldLayoutId id="2147483876" r:id="rId28"/>
    <p:sldLayoutId id="2147483877" r:id="rId29"/>
    <p:sldLayoutId id="2147483878" r:id="rId3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aleway Bold" panose="020B0803030101060003" pitchFamily="34" charset="-1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aleway Bold" panose="020B0803030101060003" pitchFamily="34" charset="-1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aleway Bold" panose="020B0803030101060003" pitchFamily="34" charset="-1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aleway Bold" panose="020B0803030101060003" pitchFamily="34" charset="-1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aleway Bold" panose="020B0803030101060003" pitchFamily="34" charset="-1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aleway Bold" panose="020B0803030101060003" pitchFamily="34" charset="-1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aleway Bold" panose="020B0803030101060003" pitchFamily="34" charset="-1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aleway Bold" panose="020B0803030101060003" pitchFamily="34" charset="-1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ic.eu/files/dokumenty/tlaciva_sk/2018-01_SK_Ziadost_o_otvorenie_uctu_FO.pdf" TargetMode="External"/><Relationship Id="rId2" Type="http://schemas.openxmlformats.org/officeDocument/2006/relationships/hyperlink" Target="https://eic.eu/files/dokumenty/tlaciva_sk/2016-06_SK_Vseobecna-ziadost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hyperlink" Target="https://umd.universal.sk/universal/files/show-file/get_private_folder_file/738775" TargetMode="External"/><Relationship Id="rId4" Type="http://schemas.openxmlformats.org/officeDocument/2006/relationships/hyperlink" Target="https://eic.e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objekt pre obrázok 2">
            <a:extLst>
              <a:ext uri="{FF2B5EF4-FFF2-40B4-BE49-F238E27FC236}">
                <a16:creationId xmlns:a16="http://schemas.microsoft.com/office/drawing/2014/main" id="{45A39B04-FEFD-AB9D-4A90-74CAB0A8202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14890" b="14890"/>
          <a:stretch>
            <a:fillRect/>
          </a:stretch>
        </p:blipFill>
        <p:spPr bwMode="auto">
          <a:custGeom>
            <a:avLst/>
            <a:gdLst>
              <a:gd name="T0" fmla="*/ 0 w 12192000"/>
              <a:gd name="T1" fmla="*/ 0 h 6858000"/>
              <a:gd name="T2" fmla="*/ 12192000 w 12192000"/>
              <a:gd name="T3" fmla="*/ 0 h 6858000"/>
              <a:gd name="T4" fmla="*/ 12192000 w 12192000"/>
              <a:gd name="T5" fmla="*/ 6858000 h 6858000"/>
              <a:gd name="T6" fmla="*/ 0 w 12192000"/>
              <a:gd name="T7" fmla="*/ 6858000 h 6858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B2CAD74-7C95-3D45-CBEE-74DF420849F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 dirty="0"/>
          </a:p>
        </p:txBody>
      </p:sp>
      <p:pic>
        <p:nvPicPr>
          <p:cNvPr id="13316" name="Obrázok 4">
            <a:extLst>
              <a:ext uri="{FF2B5EF4-FFF2-40B4-BE49-F238E27FC236}">
                <a16:creationId xmlns:a16="http://schemas.microsoft.com/office/drawing/2014/main" id="{B9A36194-96C5-F4C6-F625-C4E5ACD7D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744663"/>
            <a:ext cx="4203700" cy="336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">
            <a:extLst>
              <a:ext uri="{FF2B5EF4-FFF2-40B4-BE49-F238E27FC236}">
                <a16:creationId xmlns:a16="http://schemas.microsoft.com/office/drawing/2014/main" id="{2AED0E52-C9D5-161F-D77E-F18D4B25105B}"/>
              </a:ext>
            </a:extLst>
          </p:cNvPr>
          <p:cNvSpPr/>
          <p:nvPr/>
        </p:nvSpPr>
        <p:spPr>
          <a:xfrm>
            <a:off x="8956675" y="-174625"/>
            <a:ext cx="4103688" cy="7286625"/>
          </a:xfrm>
          <a:prstGeom prst="roundRect">
            <a:avLst>
              <a:gd name="adj" fmla="val 1143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45059" name="TextBox 7">
            <a:extLst>
              <a:ext uri="{FF2B5EF4-FFF2-40B4-BE49-F238E27FC236}">
                <a16:creationId xmlns:a16="http://schemas.microsoft.com/office/drawing/2014/main" id="{071345E0-05F0-02A4-3AF5-854AF856D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713" y="576262"/>
            <a:ext cx="3924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sk-SK" altLang="sk-SK" sz="3200" dirty="0">
                <a:solidFill>
                  <a:srgbClr val="072156"/>
                </a:solidFill>
                <a:latin typeface="Proxima Nova Th" pitchFamily="50" charset="0"/>
              </a:rPr>
              <a:t>Ako vyzerá zmluva</a:t>
            </a:r>
            <a:endParaRPr lang="en-ID" altLang="sk-SK" sz="3200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22" name="Obdĺžnik 21">
            <a:extLst>
              <a:ext uri="{FF2B5EF4-FFF2-40B4-BE49-F238E27FC236}">
                <a16:creationId xmlns:a16="http://schemas.microsoft.com/office/drawing/2014/main" id="{B1E98450-8D01-E9B0-46D6-2EB77815DE4E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83F678-8BD2-D2AA-D2F7-A2B384E09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45312"/>
            <a:ext cx="8201025" cy="12573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72AC7F8-60B2-FF23-ED1E-A3E24DC117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19" y="3955389"/>
            <a:ext cx="10744200" cy="1143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176846-2607-879E-8D73-758B845F805C}"/>
              </a:ext>
            </a:extLst>
          </p:cNvPr>
          <p:cNvSpPr txBox="1"/>
          <p:nvPr/>
        </p:nvSpPr>
        <p:spPr>
          <a:xfrm>
            <a:off x="3819044" y="3429000"/>
            <a:ext cx="24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>
                <a:solidFill>
                  <a:srgbClr val="072156"/>
                </a:solidFill>
              </a:rPr>
              <a:t>Ručne</a:t>
            </a:r>
            <a:r>
              <a:rPr lang="sk-SK" dirty="0"/>
              <a:t> </a:t>
            </a:r>
            <a:r>
              <a:rPr lang="sk-SK" sz="1600" b="1" dirty="0">
                <a:solidFill>
                  <a:srgbClr val="072156"/>
                </a:solidFill>
              </a:rPr>
              <a:t>vypísaná</a:t>
            </a:r>
            <a:r>
              <a:rPr lang="sk-SK" dirty="0"/>
              <a:t> </a:t>
            </a:r>
            <a:r>
              <a:rPr lang="sk-SK" sz="1600" b="1" dirty="0">
                <a:solidFill>
                  <a:srgbClr val="072156"/>
                </a:solidFill>
              </a:rPr>
              <a:t>zmluva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CBEE8F-44A3-5CBD-3AC3-D7334062A309}"/>
              </a:ext>
            </a:extLst>
          </p:cNvPr>
          <p:cNvSpPr txBox="1"/>
          <p:nvPr/>
        </p:nvSpPr>
        <p:spPr>
          <a:xfrm>
            <a:off x="3890209" y="1306758"/>
            <a:ext cx="20874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>
                <a:solidFill>
                  <a:srgbClr val="072156"/>
                </a:solidFill>
              </a:rPr>
              <a:t>Zmluva z kalkulačky</a:t>
            </a:r>
          </a:p>
        </p:txBody>
      </p:sp>
    </p:spTree>
    <p:extLst>
      <p:ext uri="{BB962C8B-B14F-4D97-AF65-F5344CB8AC3E}">
        <p14:creationId xmlns:p14="http://schemas.microsoft.com/office/powerpoint/2010/main" val="3159973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objekt pre obrázok 2">
            <a:extLst>
              <a:ext uri="{FF2B5EF4-FFF2-40B4-BE49-F238E27FC236}">
                <a16:creationId xmlns:a16="http://schemas.microsoft.com/office/drawing/2014/main" id="{AF7CB283-F07D-8955-675E-B832705CE54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14890" b="14890"/>
          <a:stretch>
            <a:fillRect/>
          </a:stretch>
        </p:blipFill>
        <p:spPr bwMode="auto">
          <a:custGeom>
            <a:avLst/>
            <a:gdLst>
              <a:gd name="T0" fmla="*/ 0 w 12192000"/>
              <a:gd name="T1" fmla="*/ 0 h 6858000"/>
              <a:gd name="T2" fmla="*/ 12192000 w 12192000"/>
              <a:gd name="T3" fmla="*/ 0 h 6858000"/>
              <a:gd name="T4" fmla="*/ 12192000 w 12192000"/>
              <a:gd name="T5" fmla="*/ 6858000 h 6858000"/>
              <a:gd name="T6" fmla="*/ 0 w 12192000"/>
              <a:gd name="T7" fmla="*/ 6858000 h 6858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B0FC75E-83B5-5A2A-E304-B3120F785B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28E61B-2EEE-26E6-33E0-F18CC8AC86F7}"/>
              </a:ext>
            </a:extLst>
          </p:cNvPr>
          <p:cNvSpPr txBox="1"/>
          <p:nvPr/>
        </p:nvSpPr>
        <p:spPr>
          <a:xfrm>
            <a:off x="2895600" y="2581288"/>
            <a:ext cx="64008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8000" dirty="0">
                <a:solidFill>
                  <a:schemeClr val="accent5"/>
                </a:solidFill>
                <a:effectLst>
                  <a:outerShdw blurRad="190500" sx="102000" sy="102000" algn="ctr" rotWithShape="0">
                    <a:prstClr val="black">
                      <a:alpha val="25000"/>
                    </a:prstClr>
                  </a:outerShdw>
                </a:effectLst>
                <a:latin typeface="Proxima Nova Th" panose="02000506030000020004" pitchFamily="50" charset="0"/>
              </a:rPr>
              <a:t>Ďakujem</a:t>
            </a:r>
            <a:endParaRPr lang="en-ID" sz="8000" dirty="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2700000" scaled="1"/>
              </a:gradFill>
              <a:effectLst>
                <a:outerShdw blurRad="190500" sx="102000" sy="102000" algn="ctr" rotWithShape="0">
                  <a:prstClr val="black">
                    <a:alpha val="25000"/>
                  </a:prstClr>
                </a:outerShdw>
              </a:effectLst>
              <a:latin typeface="Proxima Nova Th" panose="02000506030000020004" pitchFamily="50" charset="0"/>
            </a:endParaRPr>
          </a:p>
        </p:txBody>
      </p:sp>
      <p:pic>
        <p:nvPicPr>
          <p:cNvPr id="47109" name="Obrázok 4">
            <a:extLst>
              <a:ext uri="{FF2B5EF4-FFF2-40B4-BE49-F238E27FC236}">
                <a16:creationId xmlns:a16="http://schemas.microsoft.com/office/drawing/2014/main" id="{7094070D-BB6E-0392-24DE-0EE34DFE4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5" y="4513263"/>
            <a:ext cx="13652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153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">
            <a:extLst>
              <a:ext uri="{FF2B5EF4-FFF2-40B4-BE49-F238E27FC236}">
                <a16:creationId xmlns:a16="http://schemas.microsoft.com/office/drawing/2014/main" id="{2AED0E52-C9D5-161F-D77E-F18D4B25105B}"/>
              </a:ext>
            </a:extLst>
          </p:cNvPr>
          <p:cNvSpPr/>
          <p:nvPr/>
        </p:nvSpPr>
        <p:spPr>
          <a:xfrm>
            <a:off x="8956675" y="-174625"/>
            <a:ext cx="4103688" cy="7286625"/>
          </a:xfrm>
          <a:prstGeom prst="roundRect">
            <a:avLst>
              <a:gd name="adj" fmla="val 1143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45059" name="TextBox 7">
            <a:extLst>
              <a:ext uri="{FF2B5EF4-FFF2-40B4-BE49-F238E27FC236}">
                <a16:creationId xmlns:a16="http://schemas.microsoft.com/office/drawing/2014/main" id="{071345E0-05F0-02A4-3AF5-854AF856D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969" y="576262"/>
            <a:ext cx="3924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en-US" altLang="sk-SK" sz="3200" dirty="0" err="1">
                <a:solidFill>
                  <a:srgbClr val="072156"/>
                </a:solidFill>
                <a:latin typeface="Proxima Nova Th" pitchFamily="50" charset="0"/>
              </a:rPr>
              <a:t>Taxovanie</a:t>
            </a:r>
            <a:r>
              <a:rPr lang="en-US" altLang="sk-SK" sz="3200" dirty="0">
                <a:solidFill>
                  <a:srgbClr val="072156"/>
                </a:solidFill>
                <a:latin typeface="Proxima Nova Th" pitchFamily="50" charset="0"/>
              </a:rPr>
              <a:t> EIC</a:t>
            </a:r>
            <a:endParaRPr lang="sk-SK" altLang="sk-SK" sz="3200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45061" name="TextBox 4">
            <a:extLst>
              <a:ext uri="{FF2B5EF4-FFF2-40B4-BE49-F238E27FC236}">
                <a16:creationId xmlns:a16="http://schemas.microsoft.com/office/drawing/2014/main" id="{1407D61F-6F1E-D149-39C2-4713CDDEF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202" y="1579304"/>
            <a:ext cx="8391970" cy="4843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k-SK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Nenataxovane</a:t>
            </a:r>
            <a:r>
              <a:rPr lang="sk-SK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zmluvy (</a:t>
            </a:r>
            <a:r>
              <a:rPr lang="sk-SK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pocet</a:t>
            </a:r>
            <a:r>
              <a:rPr lang="sk-SK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k-SK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zmluv</a:t>
            </a:r>
            <a:r>
              <a:rPr lang="sk-SK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): 1393 </a:t>
            </a:r>
            <a:endParaRPr lang="sk-SK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"/>
            </a:pPr>
            <a:r>
              <a:rPr lang="sk-SK" sz="1600" dirty="0" err="1">
                <a:latin typeface="Calibri" panose="020F0502020204030204" pitchFamily="34" charset="0"/>
              </a:rPr>
              <a:t>Skontrolovat</a:t>
            </a:r>
            <a:r>
              <a:rPr lang="sk-SK" sz="1600" dirty="0">
                <a:latin typeface="Calibri" panose="020F0502020204030204" pitchFamily="34" charset="0"/>
              </a:rPr>
              <a:t> Online zmluvy v „Online zmluvy a biometria“ v PORTOS, </a:t>
            </a:r>
            <a:r>
              <a:rPr lang="sk-SK" sz="1600" dirty="0" err="1">
                <a:latin typeface="Calibri" panose="020F0502020204030204" pitchFamily="34" charset="0"/>
              </a:rPr>
              <a:t>aktivovat</a:t>
            </a:r>
            <a:r>
              <a:rPr lang="sk-SK" sz="1600" dirty="0">
                <a:latin typeface="Calibri" panose="020F0502020204030204" pitchFamily="34" charset="0"/>
              </a:rPr>
              <a:t> </a:t>
            </a:r>
            <a:r>
              <a:rPr lang="sk-SK" sz="1600" dirty="0" err="1">
                <a:latin typeface="Calibri" panose="020F0502020204030204" pitchFamily="34" charset="0"/>
              </a:rPr>
              <a:t>zabudnute</a:t>
            </a:r>
            <a:endParaRPr lang="sk-SK" sz="160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"/>
            </a:pPr>
            <a:r>
              <a:rPr lang="sk-SK" sz="1600" dirty="0">
                <a:latin typeface="Calibri" panose="020F0502020204030204" pitchFamily="34" charset="0"/>
              </a:rPr>
              <a:t>Zmluvy/</a:t>
            </a:r>
            <a:r>
              <a:rPr lang="sk-SK" sz="1600" dirty="0" err="1">
                <a:latin typeface="Calibri" panose="020F0502020204030204" pitchFamily="34" charset="0"/>
              </a:rPr>
              <a:t>ucty</a:t>
            </a:r>
            <a:r>
              <a:rPr lang="sk-SK" sz="1600" dirty="0">
                <a:latin typeface="Calibri" panose="020F0502020204030204" pitchFamily="34" charset="0"/>
              </a:rPr>
              <a:t>, </a:t>
            </a:r>
            <a:r>
              <a:rPr lang="sk-SK" sz="1600" dirty="0" err="1">
                <a:latin typeface="Calibri" panose="020F0502020204030204" pitchFamily="34" charset="0"/>
              </a:rPr>
              <a:t>ktore</a:t>
            </a:r>
            <a:r>
              <a:rPr lang="sk-SK" sz="1600" dirty="0">
                <a:latin typeface="Calibri" panose="020F0502020204030204" pitchFamily="34" charset="0"/>
              </a:rPr>
              <a:t> </a:t>
            </a:r>
            <a:r>
              <a:rPr lang="sk-SK" sz="1600" dirty="0" err="1">
                <a:latin typeface="Calibri" panose="020F0502020204030204" pitchFamily="34" charset="0"/>
              </a:rPr>
              <a:t>uz</a:t>
            </a:r>
            <a:r>
              <a:rPr lang="sk-SK" sz="1600" dirty="0">
                <a:latin typeface="Calibri" panose="020F0502020204030204" pitchFamily="34" charset="0"/>
              </a:rPr>
              <a:t> </a:t>
            </a:r>
            <a:r>
              <a:rPr lang="sk-SK" sz="1600" dirty="0" err="1">
                <a:latin typeface="Calibri" panose="020F0502020204030204" pitchFamily="34" charset="0"/>
              </a:rPr>
              <a:t>nebudu</a:t>
            </a:r>
            <a:r>
              <a:rPr lang="sk-SK" sz="1600" dirty="0">
                <a:latin typeface="Calibri" panose="020F0502020204030204" pitchFamily="34" charset="0"/>
              </a:rPr>
              <a:t> </a:t>
            </a:r>
            <a:r>
              <a:rPr lang="sk-SK" sz="1600" dirty="0" err="1">
                <a:latin typeface="Calibri" panose="020F0502020204030204" pitchFamily="34" charset="0"/>
              </a:rPr>
              <a:t>pouzivane</a:t>
            </a:r>
            <a:r>
              <a:rPr lang="sk-SK" sz="1600" dirty="0">
                <a:latin typeface="Calibri" panose="020F0502020204030204" pitchFamily="34" charset="0"/>
              </a:rPr>
              <a:t> treba </a:t>
            </a:r>
            <a:r>
              <a:rPr lang="sk-SK" sz="1600" dirty="0" err="1">
                <a:latin typeface="Calibri" panose="020F0502020204030204" pitchFamily="34" charset="0"/>
              </a:rPr>
              <a:t>zatvorit</a:t>
            </a:r>
            <a:r>
              <a:rPr lang="sk-SK" sz="1600" dirty="0">
                <a:latin typeface="Calibri" panose="020F0502020204030204" pitchFamily="34" charset="0"/>
              </a:rPr>
              <a:t> cez </a:t>
            </a:r>
            <a:r>
              <a:rPr lang="sk-SK" sz="1600" dirty="0" err="1">
                <a:latin typeface="Calibri" panose="020F0502020204030204" pitchFamily="34" charset="0"/>
              </a:rPr>
              <a:t>vseobecnu</a:t>
            </a:r>
            <a:r>
              <a:rPr lang="sk-SK" sz="1600" dirty="0">
                <a:latin typeface="Calibri" panose="020F0502020204030204" pitchFamily="34" charset="0"/>
              </a:rPr>
              <a:t> </a:t>
            </a:r>
            <a:r>
              <a:rPr lang="sk-SK" sz="1600" dirty="0" err="1">
                <a:latin typeface="Calibri" panose="020F0502020204030204" pitchFamily="34" charset="0"/>
              </a:rPr>
              <a:t>ziadost</a:t>
            </a:r>
            <a:r>
              <a:rPr lang="sk-SK" sz="1600" dirty="0">
                <a:latin typeface="Calibri" panose="020F0502020204030204" pitchFamily="34" charset="0"/>
              </a:rPr>
              <a:t> </a:t>
            </a:r>
            <a:r>
              <a:rPr lang="sk-SK" sz="1600" dirty="0"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</a:t>
            </a:r>
            <a:r>
              <a:rPr lang="sk-SK" sz="1600" dirty="0">
                <a:latin typeface="Calibri" panose="020F050202020403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"/>
            </a:pPr>
            <a:r>
              <a:rPr lang="sk-SK" sz="1600" dirty="0">
                <a:latin typeface="Calibri" panose="020F0502020204030204" pitchFamily="34" charset="0"/>
              </a:rPr>
              <a:t>Zmluvy/</a:t>
            </a:r>
            <a:r>
              <a:rPr lang="sk-SK" sz="1600" dirty="0" err="1">
                <a:latin typeface="Calibri" panose="020F0502020204030204" pitchFamily="34" charset="0"/>
              </a:rPr>
              <a:t>ucty</a:t>
            </a:r>
            <a:r>
              <a:rPr lang="sk-SK" sz="1600" dirty="0">
                <a:latin typeface="Calibri" panose="020F0502020204030204" pitchFamily="34" charset="0"/>
              </a:rPr>
              <a:t>, </a:t>
            </a:r>
            <a:r>
              <a:rPr lang="sk-SK" sz="1600" dirty="0" err="1">
                <a:latin typeface="Calibri" panose="020F0502020204030204" pitchFamily="34" charset="0"/>
              </a:rPr>
              <a:t>ktore</a:t>
            </a:r>
            <a:r>
              <a:rPr lang="sk-SK" sz="1600" dirty="0">
                <a:latin typeface="Calibri" panose="020F0502020204030204" pitchFamily="34" charset="0"/>
              </a:rPr>
              <a:t> treba </a:t>
            </a:r>
            <a:r>
              <a:rPr lang="sk-SK" sz="1600" dirty="0" err="1">
                <a:latin typeface="Calibri" panose="020F0502020204030204" pitchFamily="34" charset="0"/>
              </a:rPr>
              <a:t>dotaxovat</a:t>
            </a:r>
            <a:r>
              <a:rPr lang="sk-SK" sz="1600" dirty="0">
                <a:latin typeface="Calibri" panose="020F0502020204030204" pitchFamily="34" charset="0"/>
              </a:rPr>
              <a:t> - potrebujeme </a:t>
            </a:r>
            <a:r>
              <a:rPr lang="sk-SK" sz="1600" dirty="0" err="1">
                <a:latin typeface="Calibri" panose="020F0502020204030204" pitchFamily="34" charset="0"/>
              </a:rPr>
              <a:t>nahrat</a:t>
            </a:r>
            <a:r>
              <a:rPr lang="sk-SK" sz="1600" dirty="0">
                <a:latin typeface="Calibri" panose="020F0502020204030204" pitchFamily="34" charset="0"/>
              </a:rPr>
              <a:t> do </a:t>
            </a:r>
            <a:r>
              <a:rPr lang="sk-SK" sz="1600" dirty="0" err="1">
                <a:latin typeface="Calibri" panose="020F0502020204030204" pitchFamily="34" charset="0"/>
              </a:rPr>
              <a:t>Portosu</a:t>
            </a:r>
            <a:r>
              <a:rPr lang="sk-SK" sz="1600" dirty="0">
                <a:latin typeface="Calibri" panose="020F0502020204030204" pitchFamily="34" charset="0"/>
              </a:rPr>
              <a:t> novu alebo </a:t>
            </a:r>
            <a:r>
              <a:rPr lang="sk-SK" sz="1600" dirty="0" err="1">
                <a:latin typeface="Calibri" panose="020F0502020204030204" pitchFamily="34" charset="0"/>
              </a:rPr>
              <a:t>povodnu</a:t>
            </a:r>
            <a:r>
              <a:rPr lang="sk-SK" sz="1600" dirty="0">
                <a:latin typeface="Calibri" panose="020F0502020204030204" pitchFamily="34" charset="0"/>
              </a:rPr>
              <a:t> zmluvu, ak </a:t>
            </a:r>
            <a:r>
              <a:rPr lang="sk-SK" sz="1600" dirty="0" err="1">
                <a:latin typeface="Calibri" panose="020F0502020204030204" pitchFamily="34" charset="0"/>
              </a:rPr>
              <a:t>nemate</a:t>
            </a:r>
            <a:r>
              <a:rPr lang="sk-SK" sz="1600" dirty="0">
                <a:latin typeface="Calibri" panose="020F0502020204030204" pitchFamily="34" charset="0"/>
              </a:rPr>
              <a:t> </a:t>
            </a:r>
            <a:r>
              <a:rPr lang="sk-SK" sz="1600" dirty="0" err="1">
                <a:latin typeface="Calibri" panose="020F0502020204030204" pitchFamily="34" charset="0"/>
              </a:rPr>
              <a:t>povodnu</a:t>
            </a:r>
            <a:r>
              <a:rPr lang="sk-SK" sz="1600" dirty="0">
                <a:latin typeface="Calibri" panose="020F0502020204030204" pitchFamily="34" charset="0"/>
              </a:rPr>
              <a:t> tak novu </a:t>
            </a:r>
            <a:r>
              <a:rPr lang="sk-SK" sz="1600" dirty="0" err="1">
                <a:latin typeface="Calibri" panose="020F0502020204030204" pitchFamily="34" charset="0"/>
              </a:rPr>
              <a:t>ziadost</a:t>
            </a:r>
            <a:r>
              <a:rPr lang="sk-SK" sz="1600" dirty="0">
                <a:latin typeface="Calibri" panose="020F0502020204030204" pitchFamily="34" charset="0"/>
              </a:rPr>
              <a:t> </a:t>
            </a:r>
            <a:r>
              <a:rPr lang="sk-SK" sz="1600" dirty="0" err="1">
                <a:latin typeface="Calibri" panose="020F0502020204030204" pitchFamily="34" charset="0"/>
              </a:rPr>
              <a:t>najdete</a:t>
            </a:r>
            <a:r>
              <a:rPr lang="sk-SK" sz="1600" dirty="0">
                <a:latin typeface="Calibri" panose="020F0502020204030204" pitchFamily="34" charset="0"/>
              </a:rPr>
              <a:t> </a:t>
            </a:r>
            <a:r>
              <a:rPr lang="sk-SK" sz="1600" dirty="0"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</a:t>
            </a:r>
            <a:r>
              <a:rPr lang="sk-SK" sz="1600" dirty="0">
                <a:latin typeface="Calibri" panose="020F0502020204030204" pitchFamily="34" charset="0"/>
              </a:rPr>
              <a:t>:</a:t>
            </a:r>
          </a:p>
          <a:p>
            <a:pPr marL="914400"/>
            <a:r>
              <a:rPr lang="sk-SK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k-SK" b="1" dirty="0">
                <a:latin typeface="Calibri" panose="020F0502020204030204" pitchFamily="34" charset="0"/>
              </a:rPr>
              <a:t>Neaktivovane </a:t>
            </a:r>
            <a:r>
              <a:rPr lang="sk-SK" b="1" dirty="0" err="1">
                <a:latin typeface="Calibri" panose="020F0502020204030204" pitchFamily="34" charset="0"/>
              </a:rPr>
              <a:t>ucty</a:t>
            </a:r>
            <a:r>
              <a:rPr lang="sk-SK" b="1" dirty="0">
                <a:latin typeface="Calibri" panose="020F0502020204030204" pitchFamily="34" charset="0"/>
              </a:rPr>
              <a:t> typu 7 - na takom </a:t>
            </a:r>
            <a:r>
              <a:rPr lang="sk-SK" b="1" dirty="0" err="1">
                <a:latin typeface="Calibri" panose="020F0502020204030204" pitchFamily="34" charset="0"/>
              </a:rPr>
              <a:t>ucte</a:t>
            </a:r>
            <a:r>
              <a:rPr lang="sk-SK" b="1" dirty="0">
                <a:latin typeface="Calibri" panose="020F0502020204030204" pitchFamily="34" charset="0"/>
              </a:rPr>
              <a:t> sa nenakupuje (</a:t>
            </a:r>
            <a:r>
              <a:rPr lang="sk-SK" b="1" dirty="0" err="1">
                <a:latin typeface="Calibri" panose="020F0502020204030204" pitchFamily="34" charset="0"/>
              </a:rPr>
              <a:t>pocet</a:t>
            </a:r>
            <a:r>
              <a:rPr lang="sk-SK" b="1" dirty="0">
                <a:latin typeface="Calibri" panose="020F0502020204030204" pitchFamily="34" charset="0"/>
              </a:rPr>
              <a:t> </a:t>
            </a:r>
            <a:r>
              <a:rPr lang="sk-SK" b="1" dirty="0" err="1">
                <a:latin typeface="Calibri" panose="020F0502020204030204" pitchFamily="34" charset="0"/>
              </a:rPr>
              <a:t>zmluv</a:t>
            </a:r>
            <a:r>
              <a:rPr lang="sk-SK" b="1" dirty="0">
                <a:latin typeface="Calibri" panose="020F0502020204030204" pitchFamily="34" charset="0"/>
              </a:rPr>
              <a:t>): 206</a:t>
            </a:r>
          </a:p>
          <a:p>
            <a:pPr lvl="1">
              <a:buFont typeface="Wingdings" panose="05000000000000000000" pitchFamily="2" charset="2"/>
              <a:buChar char=""/>
            </a:pP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V 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eic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platforme: </a:t>
            </a:r>
            <a:r>
              <a:rPr lang="sk-SK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eic.eu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treba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ucet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aktivovat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cez predpis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aktivneho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riadenia,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navod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je </a:t>
            </a:r>
            <a:r>
              <a:rPr lang="sk-SK" sz="1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tu</a:t>
            </a:r>
            <a:r>
              <a:rPr lang="sk-SK" sz="1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sk-SK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914400"/>
            <a:r>
              <a:rPr lang="sk-SK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k-SK" b="1" dirty="0">
                <a:latin typeface="Calibri" panose="020F0502020204030204" pitchFamily="34" charset="0"/>
              </a:rPr>
              <a:t>Zmluvy s neidentifikovanou </a:t>
            </a:r>
            <a:r>
              <a:rPr lang="sk-SK" b="1" dirty="0" err="1">
                <a:latin typeface="Calibri" panose="020F0502020204030204" pitchFamily="34" charset="0"/>
              </a:rPr>
              <a:t>proviziou</a:t>
            </a:r>
            <a:r>
              <a:rPr lang="sk-SK" b="1" dirty="0">
                <a:latin typeface="Calibri" panose="020F0502020204030204" pitchFamily="34" charset="0"/>
              </a:rPr>
              <a:t> zo </a:t>
            </a:r>
            <a:r>
              <a:rPr lang="sk-SK" b="1" dirty="0" err="1">
                <a:latin typeface="Calibri" panose="020F0502020204030204" pitchFamily="34" charset="0"/>
              </a:rPr>
              <a:t>vstupneho</a:t>
            </a:r>
            <a:r>
              <a:rPr lang="sk-SK" b="1" dirty="0">
                <a:latin typeface="Calibri" panose="020F0502020204030204" pitchFamily="34" charset="0"/>
              </a:rPr>
              <a:t> poplatku (</a:t>
            </a:r>
            <a:r>
              <a:rPr lang="sk-SK" b="1" dirty="0" err="1">
                <a:latin typeface="Calibri" panose="020F0502020204030204" pitchFamily="34" charset="0"/>
              </a:rPr>
              <a:t>pocet</a:t>
            </a:r>
            <a:r>
              <a:rPr lang="sk-SK" b="1" dirty="0">
                <a:latin typeface="Calibri" panose="020F0502020204030204" pitchFamily="34" charset="0"/>
              </a:rPr>
              <a:t> </a:t>
            </a:r>
            <a:r>
              <a:rPr lang="sk-SK" b="1" dirty="0" err="1">
                <a:latin typeface="Calibri" panose="020F0502020204030204" pitchFamily="34" charset="0"/>
              </a:rPr>
              <a:t>zmluv</a:t>
            </a:r>
            <a:r>
              <a:rPr lang="sk-SK" b="1" dirty="0">
                <a:latin typeface="Calibri" panose="020F0502020204030204" pitchFamily="34" charset="0"/>
              </a:rPr>
              <a:t>): 95</a:t>
            </a:r>
          </a:p>
          <a:p>
            <a:pPr lvl="1">
              <a:buFont typeface="Wingdings" panose="05000000000000000000" pitchFamily="2" charset="2"/>
              <a:buChar char=""/>
            </a:pP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 tieto zmluvy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prisla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provizia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treba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nataxovat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prioritne!</a:t>
            </a:r>
            <a:endParaRPr lang="sk-SK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"/>
            </a:pP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Provizie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sa priradia ku 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zmluvam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po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nataxovani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pri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najblizsom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proviznom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behu</a:t>
            </a:r>
            <a:endParaRPr lang="sk-SK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914400"/>
            <a:r>
              <a:rPr lang="sk-SK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k-SK" b="1" dirty="0">
                <a:latin typeface="Calibri" panose="020F0502020204030204" pitchFamily="34" charset="0"/>
              </a:rPr>
              <a:t>Zmluvy s neidentifikovanou </a:t>
            </a:r>
            <a:r>
              <a:rPr lang="sk-SK" b="1" dirty="0" err="1">
                <a:latin typeface="Calibri" panose="020F0502020204030204" pitchFamily="34" charset="0"/>
              </a:rPr>
              <a:t>proviziou</a:t>
            </a:r>
            <a:r>
              <a:rPr lang="sk-SK" b="1" dirty="0">
                <a:latin typeface="Calibri" panose="020F0502020204030204" pitchFamily="34" charset="0"/>
              </a:rPr>
              <a:t> z </a:t>
            </a:r>
            <a:r>
              <a:rPr lang="sk-SK" b="1" dirty="0" err="1">
                <a:latin typeface="Calibri" panose="020F0502020204030204" pitchFamily="34" charset="0"/>
              </a:rPr>
              <a:t>manazerskeho</a:t>
            </a:r>
            <a:r>
              <a:rPr lang="sk-SK" b="1" dirty="0">
                <a:latin typeface="Calibri" panose="020F0502020204030204" pitchFamily="34" charset="0"/>
              </a:rPr>
              <a:t> poplatku (</a:t>
            </a:r>
            <a:r>
              <a:rPr lang="sk-SK" b="1" dirty="0" err="1">
                <a:latin typeface="Calibri" panose="020F0502020204030204" pitchFamily="34" charset="0"/>
              </a:rPr>
              <a:t>pocet</a:t>
            </a:r>
            <a:r>
              <a:rPr lang="sk-SK" b="1" dirty="0">
                <a:latin typeface="Calibri" panose="020F0502020204030204" pitchFamily="34" charset="0"/>
              </a:rPr>
              <a:t> </a:t>
            </a:r>
            <a:r>
              <a:rPr lang="sk-SK" b="1" dirty="0" err="1">
                <a:latin typeface="Calibri" panose="020F0502020204030204" pitchFamily="34" charset="0"/>
              </a:rPr>
              <a:t>zmluv</a:t>
            </a:r>
            <a:r>
              <a:rPr lang="sk-SK" b="1" dirty="0">
                <a:latin typeface="Calibri" panose="020F0502020204030204" pitchFamily="34" charset="0"/>
              </a:rPr>
              <a:t>): 197</a:t>
            </a:r>
          </a:p>
          <a:p>
            <a:pPr lvl="1">
              <a:buFont typeface="Wingdings" panose="05000000000000000000" pitchFamily="2" charset="2"/>
              <a:buChar char=""/>
            </a:pP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 tieto zmluvy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prisla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provizia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 bude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prichadzat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kazdy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kvartal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), treba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nataxovat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prioritne!</a:t>
            </a:r>
            <a:endParaRPr lang="sk-SK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"/>
            </a:pP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Provizie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sa priradia ku 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zmluvam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po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nataxovani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pri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najblizsom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k-SK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proviznom</a:t>
            </a:r>
            <a:r>
              <a:rPr lang="sk-SK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behu</a:t>
            </a:r>
            <a:endParaRPr lang="sk-SK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eaLnBrk="1" hangingPunct="1">
              <a:lnSpc>
                <a:spcPct val="150000"/>
              </a:lnSpc>
            </a:pP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		</a:t>
            </a:r>
            <a:endParaRPr lang="id-ID" altLang="en-US" sz="1600" b="1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22" name="Obdĺžnik 21">
            <a:extLst>
              <a:ext uri="{FF2B5EF4-FFF2-40B4-BE49-F238E27FC236}">
                <a16:creationId xmlns:a16="http://schemas.microsoft.com/office/drawing/2014/main" id="{B1E98450-8D01-E9B0-46D6-2EB77815DE4E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448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">
            <a:extLst>
              <a:ext uri="{FF2B5EF4-FFF2-40B4-BE49-F238E27FC236}">
                <a16:creationId xmlns:a16="http://schemas.microsoft.com/office/drawing/2014/main" id="{2AED0E52-C9D5-161F-D77E-F18D4B25105B}"/>
              </a:ext>
            </a:extLst>
          </p:cNvPr>
          <p:cNvSpPr/>
          <p:nvPr/>
        </p:nvSpPr>
        <p:spPr>
          <a:xfrm>
            <a:off x="9571289" y="-174625"/>
            <a:ext cx="3489073" cy="7286625"/>
          </a:xfrm>
          <a:prstGeom prst="roundRect">
            <a:avLst>
              <a:gd name="adj" fmla="val 1143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45059" name="TextBox 7">
            <a:extLst>
              <a:ext uri="{FF2B5EF4-FFF2-40B4-BE49-F238E27FC236}">
                <a16:creationId xmlns:a16="http://schemas.microsoft.com/office/drawing/2014/main" id="{071345E0-05F0-02A4-3AF5-854AF856D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969" y="576262"/>
            <a:ext cx="3924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en-US" altLang="sk-SK" sz="3200" dirty="0" err="1">
                <a:solidFill>
                  <a:srgbClr val="072156"/>
                </a:solidFill>
                <a:latin typeface="Proxima Nova Th" pitchFamily="50" charset="0"/>
              </a:rPr>
              <a:t>Taxovanie</a:t>
            </a:r>
            <a:r>
              <a:rPr lang="en-US" altLang="sk-SK" sz="3200" dirty="0">
                <a:solidFill>
                  <a:srgbClr val="072156"/>
                </a:solidFill>
                <a:latin typeface="Proxima Nova Th" pitchFamily="50" charset="0"/>
              </a:rPr>
              <a:t> EIC</a:t>
            </a:r>
            <a:endParaRPr lang="sk-SK" altLang="sk-SK" sz="3200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45061" name="TextBox 4">
            <a:extLst>
              <a:ext uri="{FF2B5EF4-FFF2-40B4-BE49-F238E27FC236}">
                <a16:creationId xmlns:a16="http://schemas.microsoft.com/office/drawing/2014/main" id="{1407D61F-6F1E-D149-39C2-4713CDDEF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282" y="1579304"/>
            <a:ext cx="9229458" cy="5212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4 kategórie zmlúv:</a:t>
            </a:r>
          </a:p>
          <a:p>
            <a:pPr algn="just" eaLnBrk="1" hangingPunct="1">
              <a:lnSpc>
                <a:spcPct val="150000"/>
              </a:lnSpc>
            </a:pP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Testovacie zmluvy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na klikanie, nikdy sa neinvestovalo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netaxujeme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Pretypované zmluvy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neinvestovalo sa, alebo sa investovalo a my sme nerobili pokyn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Netaxujeme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pokyn, stačí žiadosť o zmenu poradcu a zmluvu</a:t>
            </a: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Musí sedieť PID a číslo zmluvy</a:t>
            </a:r>
          </a:p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Pretypované zmluvy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investovalo sa a my sme robili pokyn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 err="1">
                <a:solidFill>
                  <a:srgbClr val="FF0000"/>
                </a:solidFill>
                <a:latin typeface="Proxima Nova Th" pitchFamily="50" charset="0"/>
              </a:rPr>
              <a:t>Dotaxujeme</a:t>
            </a:r>
            <a:r>
              <a:rPr lang="sk-SK" altLang="en-US" sz="1600" b="1" dirty="0">
                <a:solidFill>
                  <a:srgbClr val="FF0000"/>
                </a:solidFill>
                <a:latin typeface="Proxima Nova Th" pitchFamily="50" charset="0"/>
              </a:rPr>
              <a:t> / opravíme </a:t>
            </a:r>
            <a:r>
              <a:rPr lang="sk-SK" altLang="en-US" sz="1600" b="1" dirty="0" err="1">
                <a:solidFill>
                  <a:srgbClr val="FF0000"/>
                </a:solidFill>
                <a:latin typeface="Proxima Nova Th" pitchFamily="50" charset="0"/>
              </a:rPr>
              <a:t>taxovanie</a:t>
            </a:r>
            <a:r>
              <a:rPr lang="sk-SK" altLang="en-US" sz="1600" b="1" dirty="0">
                <a:solidFill>
                  <a:srgbClr val="FF0000"/>
                </a:solidFill>
                <a:latin typeface="Proxima Nova Th" pitchFamily="50" charset="0"/>
              </a:rPr>
              <a:t> </a:t>
            </a:r>
            <a:r>
              <a:rPr lang="en-US" altLang="en-US" sz="1600" b="1" dirty="0">
                <a:solidFill>
                  <a:srgbClr val="FF0000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FF0000"/>
                </a:solidFill>
                <a:latin typeface="Proxima Nova Th" pitchFamily="50" charset="0"/>
              </a:rPr>
              <a:t>po čase sa </a:t>
            </a:r>
            <a:r>
              <a:rPr lang="en-US" altLang="en-US" sz="1600" b="1" dirty="0" err="1">
                <a:solidFill>
                  <a:srgbClr val="FF0000"/>
                </a:solidFill>
                <a:latin typeface="Proxima Nova Th" pitchFamily="50" charset="0"/>
              </a:rPr>
              <a:t>neprirad</a:t>
            </a:r>
            <a:r>
              <a:rPr lang="sk-SK" altLang="en-US" sz="1600" b="1" dirty="0">
                <a:solidFill>
                  <a:srgbClr val="FF0000"/>
                </a:solidFill>
                <a:latin typeface="Proxima Nova Th" pitchFamily="50" charset="0"/>
              </a:rPr>
              <a:t>í provízia</a:t>
            </a:r>
            <a:r>
              <a:rPr lang="en-US" altLang="en-US" sz="1600" b="1" dirty="0">
                <a:solidFill>
                  <a:srgbClr val="FF0000"/>
                </a:solidFill>
                <a:latin typeface="Proxima Nova Th" pitchFamily="50" charset="0"/>
              </a:rPr>
              <a:t>)</a:t>
            </a: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Musí sedieť PID a číslo zmluvy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, 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+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v </a:t>
            </a:r>
            <a:r>
              <a:rPr lang="en-US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Portose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 </a:t>
            </a:r>
            <a:r>
              <a:rPr lang="en-US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zmluva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 + </a:t>
            </a:r>
            <a:r>
              <a:rPr lang="en-US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pokyn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 + z</a:t>
            </a: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áznam</a:t>
            </a:r>
            <a:endParaRPr lang="sk-SK" altLang="en-US" sz="1600" b="1" dirty="0">
              <a:solidFill>
                <a:srgbClr val="FF0000"/>
              </a:solidFill>
              <a:latin typeface="Proxima Nova Th" pitchFamily="50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Naše zmluvy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zmluvy urobené v UMD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 err="1">
                <a:solidFill>
                  <a:srgbClr val="FF0000"/>
                </a:solidFill>
                <a:latin typeface="Proxima Nova Th" pitchFamily="50" charset="0"/>
              </a:rPr>
              <a:t>Dotaxujeme</a:t>
            </a:r>
            <a:r>
              <a:rPr lang="sk-SK" altLang="en-US" sz="1600" b="1" dirty="0">
                <a:solidFill>
                  <a:srgbClr val="FF0000"/>
                </a:solidFill>
                <a:latin typeface="Proxima Nova Th" pitchFamily="50" charset="0"/>
              </a:rPr>
              <a:t> / opravíme </a:t>
            </a:r>
            <a:r>
              <a:rPr lang="sk-SK" altLang="en-US" sz="1600" b="1" dirty="0" err="1">
                <a:solidFill>
                  <a:srgbClr val="FF0000"/>
                </a:solidFill>
                <a:latin typeface="Proxima Nova Th" pitchFamily="50" charset="0"/>
              </a:rPr>
              <a:t>taxovanie</a:t>
            </a:r>
            <a:r>
              <a:rPr lang="sk-SK" altLang="en-US" sz="1600" b="1" dirty="0">
                <a:solidFill>
                  <a:srgbClr val="FF0000"/>
                </a:solidFill>
                <a:latin typeface="Proxima Nova Th" pitchFamily="50" charset="0"/>
              </a:rPr>
              <a:t> </a:t>
            </a:r>
            <a:r>
              <a:rPr lang="en-US" altLang="en-US" sz="1600" b="1" dirty="0">
                <a:solidFill>
                  <a:srgbClr val="FF0000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FF0000"/>
                </a:solidFill>
                <a:latin typeface="Proxima Nova Th" pitchFamily="50" charset="0"/>
              </a:rPr>
              <a:t>po čase sa </a:t>
            </a:r>
            <a:r>
              <a:rPr lang="en-US" altLang="en-US" sz="1600" b="1" dirty="0" err="1">
                <a:solidFill>
                  <a:srgbClr val="FF0000"/>
                </a:solidFill>
                <a:latin typeface="Proxima Nova Th" pitchFamily="50" charset="0"/>
              </a:rPr>
              <a:t>neprirad</a:t>
            </a:r>
            <a:r>
              <a:rPr lang="sk-SK" altLang="en-US" sz="1600" b="1" dirty="0">
                <a:solidFill>
                  <a:srgbClr val="FF0000"/>
                </a:solidFill>
                <a:latin typeface="Proxima Nova Th" pitchFamily="50" charset="0"/>
              </a:rPr>
              <a:t>í provízia</a:t>
            </a:r>
            <a:r>
              <a:rPr lang="en-US" altLang="en-US" sz="1600" b="1" dirty="0">
                <a:solidFill>
                  <a:srgbClr val="FF0000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FF0000"/>
              </a:solidFill>
              <a:latin typeface="Proxima Nova Th" pitchFamily="50" charset="0"/>
            </a:endParaRP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Musí sedieť PID a číslo zmluvy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, 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+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v </a:t>
            </a:r>
            <a:r>
              <a:rPr lang="en-US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Portose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 </a:t>
            </a:r>
            <a:r>
              <a:rPr lang="en-US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zmluva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 + </a:t>
            </a:r>
            <a:r>
              <a:rPr lang="en-US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pokyn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 + z</a:t>
            </a: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áznam</a:t>
            </a:r>
            <a:endParaRPr lang="sk-SK" altLang="en-US" sz="1600" b="1" dirty="0">
              <a:solidFill>
                <a:srgbClr val="FF0000"/>
              </a:solidFill>
              <a:latin typeface="Proxima Nova Th" pitchFamily="50" charset="0"/>
            </a:endParaRP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d-ID" altLang="en-US" sz="1600" b="1" dirty="0">
              <a:solidFill>
                <a:srgbClr val="FF0000"/>
              </a:solidFill>
              <a:latin typeface="Proxima Nova Th" pitchFamily="50" charset="0"/>
            </a:endParaRPr>
          </a:p>
        </p:txBody>
      </p:sp>
      <p:sp>
        <p:nvSpPr>
          <p:cNvPr id="22" name="Obdĺžnik 21">
            <a:extLst>
              <a:ext uri="{FF2B5EF4-FFF2-40B4-BE49-F238E27FC236}">
                <a16:creationId xmlns:a16="http://schemas.microsoft.com/office/drawing/2014/main" id="{B1E98450-8D01-E9B0-46D6-2EB77815DE4E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50210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">
            <a:extLst>
              <a:ext uri="{FF2B5EF4-FFF2-40B4-BE49-F238E27FC236}">
                <a16:creationId xmlns:a16="http://schemas.microsoft.com/office/drawing/2014/main" id="{2AED0E52-C9D5-161F-D77E-F18D4B25105B}"/>
              </a:ext>
            </a:extLst>
          </p:cNvPr>
          <p:cNvSpPr/>
          <p:nvPr/>
        </p:nvSpPr>
        <p:spPr>
          <a:xfrm>
            <a:off x="8956675" y="-174625"/>
            <a:ext cx="4103688" cy="7286625"/>
          </a:xfrm>
          <a:prstGeom prst="roundRect">
            <a:avLst>
              <a:gd name="adj" fmla="val 1143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45059" name="TextBox 7">
            <a:extLst>
              <a:ext uri="{FF2B5EF4-FFF2-40B4-BE49-F238E27FC236}">
                <a16:creationId xmlns:a16="http://schemas.microsoft.com/office/drawing/2014/main" id="{071345E0-05F0-02A4-3AF5-854AF856D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969" y="576262"/>
            <a:ext cx="51133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sk-SK" altLang="sk-SK" sz="3200" dirty="0">
                <a:solidFill>
                  <a:srgbClr val="072156"/>
                </a:solidFill>
                <a:latin typeface="Proxima Nova Th" pitchFamily="50" charset="0"/>
              </a:rPr>
              <a:t>Skladba</a:t>
            </a:r>
            <a:r>
              <a:rPr lang="en-US" altLang="sk-SK" sz="3200" dirty="0">
                <a:solidFill>
                  <a:srgbClr val="072156"/>
                </a:solidFill>
                <a:latin typeface="Proxima Nova Th" pitchFamily="50" charset="0"/>
              </a:rPr>
              <a:t> EIC</a:t>
            </a:r>
            <a:r>
              <a:rPr lang="sk-SK" altLang="sk-SK" sz="3200" dirty="0">
                <a:solidFill>
                  <a:srgbClr val="072156"/>
                </a:solidFill>
                <a:latin typeface="Proxima Nova Th" pitchFamily="50" charset="0"/>
              </a:rPr>
              <a:t> čísla účtu</a:t>
            </a:r>
          </a:p>
        </p:txBody>
      </p:sp>
      <p:sp>
        <p:nvSpPr>
          <p:cNvPr id="45061" name="TextBox 4">
            <a:extLst>
              <a:ext uri="{FF2B5EF4-FFF2-40B4-BE49-F238E27FC236}">
                <a16:creationId xmlns:a16="http://schemas.microsoft.com/office/drawing/2014/main" id="{1407D61F-6F1E-D149-39C2-4713CDDEF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706" y="1569591"/>
            <a:ext cx="3707034" cy="78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Číslo návrhu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Číslo zmluvy</a:t>
            </a:r>
            <a:endParaRPr lang="id-ID" altLang="en-US" sz="1600" b="1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45067" name="TextBox 20">
            <a:extLst>
              <a:ext uri="{FF2B5EF4-FFF2-40B4-BE49-F238E27FC236}">
                <a16:creationId xmlns:a16="http://schemas.microsoft.com/office/drawing/2014/main" id="{7832D635-912A-FC1F-97E4-1A0E56643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705" y="2677510"/>
            <a:ext cx="5322189" cy="2996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EIC účet: 7885261450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(10-miest. 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číslo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PID: 8852614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7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-</a:t>
            </a:r>
            <a:r>
              <a:rPr lang="en-US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miest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. 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číslo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eaLnBrk="1" hangingPunct="1">
              <a:lnSpc>
                <a:spcPct val="150000"/>
              </a:lnSpc>
            </a:pP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eaLnBrk="1" hangingPunct="1">
              <a:lnSpc>
                <a:spcPct val="150000"/>
              </a:lnSpc>
            </a:pP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	        7 – 8852614 - 50</a:t>
            </a:r>
          </a:p>
          <a:p>
            <a:pPr eaLnBrk="1" hangingPunct="1">
              <a:lnSpc>
                <a:spcPct val="150000"/>
              </a:lnSpc>
            </a:pP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eaLnBrk="1" hangingPunct="1">
              <a:lnSpc>
                <a:spcPct val="150000"/>
              </a:lnSpc>
            </a:pP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Typ účtu   	PID   	koncové 2-číslie</a:t>
            </a:r>
            <a:endParaRPr lang="id-ID" altLang="en-US" sz="1600" b="1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22" name="Obdĺžnik 21">
            <a:extLst>
              <a:ext uri="{FF2B5EF4-FFF2-40B4-BE49-F238E27FC236}">
                <a16:creationId xmlns:a16="http://schemas.microsoft.com/office/drawing/2014/main" id="{B1E98450-8D01-E9B0-46D6-2EB77815DE4E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51D6307-49F0-1080-292E-E873C4337CAB}"/>
              </a:ext>
            </a:extLst>
          </p:cNvPr>
          <p:cNvGrpSpPr/>
          <p:nvPr/>
        </p:nvGrpSpPr>
        <p:grpSpPr>
          <a:xfrm>
            <a:off x="2127416" y="4466185"/>
            <a:ext cx="2639798" cy="737958"/>
            <a:chOff x="2118871" y="3833797"/>
            <a:chExt cx="2639798" cy="737958"/>
          </a:xfrm>
        </p:grpSpPr>
        <p:sp>
          <p:nvSpPr>
            <p:cNvPr id="4" name="Arrow: Down 3">
              <a:extLst>
                <a:ext uri="{FF2B5EF4-FFF2-40B4-BE49-F238E27FC236}">
                  <a16:creationId xmlns:a16="http://schemas.microsoft.com/office/drawing/2014/main" id="{A04284A6-47BD-3E02-EB6C-E5012507BE4D}"/>
                </a:ext>
              </a:extLst>
            </p:cNvPr>
            <p:cNvSpPr/>
            <p:nvPr/>
          </p:nvSpPr>
          <p:spPr>
            <a:xfrm rot="2251108">
              <a:off x="2118871" y="3833797"/>
              <a:ext cx="308479" cy="64500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5" name="Arrow: Down 4">
              <a:extLst>
                <a:ext uri="{FF2B5EF4-FFF2-40B4-BE49-F238E27FC236}">
                  <a16:creationId xmlns:a16="http://schemas.microsoft.com/office/drawing/2014/main" id="{768DCEC2-EBB7-DFF9-6630-52059C53835A}"/>
                </a:ext>
              </a:extLst>
            </p:cNvPr>
            <p:cNvSpPr/>
            <p:nvPr/>
          </p:nvSpPr>
          <p:spPr>
            <a:xfrm rot="19205982">
              <a:off x="4450190" y="3902900"/>
              <a:ext cx="308479" cy="64500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FD5A9903-3CA9-5FD6-4401-442D2E292992}"/>
                </a:ext>
              </a:extLst>
            </p:cNvPr>
            <p:cNvSpPr/>
            <p:nvPr/>
          </p:nvSpPr>
          <p:spPr>
            <a:xfrm>
              <a:off x="3202276" y="3926747"/>
              <a:ext cx="308479" cy="64500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</p:spTree>
    <p:extLst>
      <p:ext uri="{BB962C8B-B14F-4D97-AF65-F5344CB8AC3E}">
        <p14:creationId xmlns:p14="http://schemas.microsoft.com/office/powerpoint/2010/main" val="113318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">
            <a:extLst>
              <a:ext uri="{FF2B5EF4-FFF2-40B4-BE49-F238E27FC236}">
                <a16:creationId xmlns:a16="http://schemas.microsoft.com/office/drawing/2014/main" id="{2AED0E52-C9D5-161F-D77E-F18D4B25105B}"/>
              </a:ext>
            </a:extLst>
          </p:cNvPr>
          <p:cNvSpPr/>
          <p:nvPr/>
        </p:nvSpPr>
        <p:spPr>
          <a:xfrm>
            <a:off x="8956675" y="-174625"/>
            <a:ext cx="4103688" cy="7286625"/>
          </a:xfrm>
          <a:prstGeom prst="roundRect">
            <a:avLst>
              <a:gd name="adj" fmla="val 1143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45059" name="TextBox 7">
            <a:extLst>
              <a:ext uri="{FF2B5EF4-FFF2-40B4-BE49-F238E27FC236}">
                <a16:creationId xmlns:a16="http://schemas.microsoft.com/office/drawing/2014/main" id="{071345E0-05F0-02A4-3AF5-854AF856D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969" y="576262"/>
            <a:ext cx="3924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en-US" altLang="sk-SK" sz="3200" dirty="0" err="1">
                <a:solidFill>
                  <a:srgbClr val="072156"/>
                </a:solidFill>
                <a:latin typeface="Proxima Nova Th" pitchFamily="50" charset="0"/>
              </a:rPr>
              <a:t>Taxovanie</a:t>
            </a:r>
            <a:r>
              <a:rPr lang="en-US" altLang="sk-SK" sz="3200" dirty="0">
                <a:solidFill>
                  <a:srgbClr val="072156"/>
                </a:solidFill>
                <a:latin typeface="Proxima Nova Th" pitchFamily="50" charset="0"/>
              </a:rPr>
              <a:t> EIC</a:t>
            </a:r>
            <a:endParaRPr lang="sk-SK" altLang="sk-SK" sz="3200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45061" name="TextBox 4">
            <a:extLst>
              <a:ext uri="{FF2B5EF4-FFF2-40B4-BE49-F238E27FC236}">
                <a16:creationId xmlns:a16="http://schemas.microsoft.com/office/drawing/2014/main" id="{1407D61F-6F1E-D149-39C2-4713CDDEF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784" y="1579304"/>
            <a:ext cx="6994807" cy="4843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Ako </a:t>
            </a: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taxujeme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flotilu: </a:t>
            </a:r>
          </a:p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	Návrh: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r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á</a:t>
            </a:r>
            <a:r>
              <a:rPr lang="en-US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mco</a:t>
            </a: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vá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zmluva</a:t>
            </a:r>
          </a:p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	číslo zmluvy: PZP</a:t>
            </a:r>
          </a:p>
          <a:p>
            <a:pPr algn="just" eaLnBrk="1" hangingPunct="1">
              <a:lnSpc>
                <a:spcPct val="150000"/>
              </a:lnSpc>
            </a:pP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Možnosti </a:t>
            </a: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taxovanie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EIC:</a:t>
            </a:r>
          </a:p>
          <a:p>
            <a:pPr marL="342900" indent="-3429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Taxujeme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ako FLOTILU</a:t>
            </a:r>
          </a:p>
          <a:p>
            <a:pPr marL="1085850" lvl="1" indent="-342900" algn="just" eaLnBrk="1" hangingPunct="1">
              <a:lnSpc>
                <a:spcPct val="150000"/>
              </a:lnSpc>
              <a:buFont typeface="+mj-lt"/>
              <a:buAutoNum type="alphaLcPeriod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Číslo návrhu – PID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7 - miest. číslo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marL="1085850" lvl="1" indent="-342900" algn="just" eaLnBrk="1" hangingPunct="1">
              <a:lnSpc>
                <a:spcPct val="150000"/>
              </a:lnSpc>
              <a:buFont typeface="+mj-lt"/>
              <a:buAutoNum type="alphaLcPeriod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Číslo zmluvy – číslo účtu v EIC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10 - miest. číslo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marL="342900" indent="-3429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Taxujeme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</a:t>
            </a: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kažú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zmluvu samostatne ako hlavnú zmluvu</a:t>
            </a:r>
          </a:p>
          <a:p>
            <a:pPr marL="1085850" lvl="1" indent="-342900" algn="just" eaLnBrk="1" hangingPunct="1">
              <a:lnSpc>
                <a:spcPct val="150000"/>
              </a:lnSpc>
              <a:buFont typeface="+mj-lt"/>
              <a:buAutoNum type="alphaLcPeriod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Číslo návrhu – PID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7 - miest. číslo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marL="1085850" lvl="1" indent="-342900" algn="just" eaLnBrk="1" hangingPunct="1">
              <a:lnSpc>
                <a:spcPct val="150000"/>
              </a:lnSpc>
              <a:buFont typeface="+mj-lt"/>
              <a:buAutoNum type="alphaLcPeriod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Číslo zmluvy – číslo účtu v EIC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10 - miest. číslo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lvl="1" indent="0"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Viac zmlúv bude mať rovnaké číslo návrhu</a:t>
            </a:r>
          </a:p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	</a:t>
            </a:r>
            <a:endParaRPr lang="id-ID" altLang="en-US" sz="1600" b="1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22" name="Obdĺžnik 21">
            <a:extLst>
              <a:ext uri="{FF2B5EF4-FFF2-40B4-BE49-F238E27FC236}">
                <a16:creationId xmlns:a16="http://schemas.microsoft.com/office/drawing/2014/main" id="{B1E98450-8D01-E9B0-46D6-2EB77815DE4E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067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">
            <a:extLst>
              <a:ext uri="{FF2B5EF4-FFF2-40B4-BE49-F238E27FC236}">
                <a16:creationId xmlns:a16="http://schemas.microsoft.com/office/drawing/2014/main" id="{2AED0E52-C9D5-161F-D77E-F18D4B25105B}"/>
              </a:ext>
            </a:extLst>
          </p:cNvPr>
          <p:cNvSpPr/>
          <p:nvPr/>
        </p:nvSpPr>
        <p:spPr>
          <a:xfrm>
            <a:off x="8956675" y="-174625"/>
            <a:ext cx="4103688" cy="7286625"/>
          </a:xfrm>
          <a:prstGeom prst="roundRect">
            <a:avLst>
              <a:gd name="adj" fmla="val 1143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45059" name="TextBox 7">
            <a:extLst>
              <a:ext uri="{FF2B5EF4-FFF2-40B4-BE49-F238E27FC236}">
                <a16:creationId xmlns:a16="http://schemas.microsoft.com/office/drawing/2014/main" id="{071345E0-05F0-02A4-3AF5-854AF856D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969" y="576262"/>
            <a:ext cx="3924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en-US" altLang="sk-SK" sz="3200" dirty="0" err="1">
                <a:solidFill>
                  <a:srgbClr val="072156"/>
                </a:solidFill>
                <a:latin typeface="Proxima Nova Th" pitchFamily="50" charset="0"/>
              </a:rPr>
              <a:t>Taxovanie</a:t>
            </a:r>
            <a:r>
              <a:rPr lang="en-US" altLang="sk-SK" sz="3200" dirty="0">
                <a:solidFill>
                  <a:srgbClr val="072156"/>
                </a:solidFill>
                <a:latin typeface="Proxima Nova Th" pitchFamily="50" charset="0"/>
              </a:rPr>
              <a:t> EIC</a:t>
            </a:r>
            <a:endParaRPr lang="sk-SK" altLang="sk-SK" sz="3200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45063" name="TextBox 12">
            <a:extLst>
              <a:ext uri="{FF2B5EF4-FFF2-40B4-BE49-F238E27FC236}">
                <a16:creationId xmlns:a16="http://schemas.microsoft.com/office/drawing/2014/main" id="{B5F3E708-3764-FA84-19A1-4F856E1D0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946" y="6392466"/>
            <a:ext cx="2393809" cy="41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  <a:cs typeface="Times New Roman" panose="02020603050405020304" pitchFamily="18" charset="0"/>
              </a:rPr>
              <a:t>PID   	Číslo účtu</a:t>
            </a:r>
            <a:endParaRPr lang="id-ID" altLang="en-US" sz="1600" b="1" dirty="0">
              <a:solidFill>
                <a:srgbClr val="072156"/>
              </a:solidFill>
              <a:latin typeface="Proxima Nova Th" pitchFamily="50" charset="0"/>
              <a:cs typeface="Times New Roman" panose="02020603050405020304" pitchFamily="18" charset="0"/>
            </a:endParaRPr>
          </a:p>
        </p:txBody>
      </p:sp>
      <p:sp>
        <p:nvSpPr>
          <p:cNvPr id="45067" name="TextBox 20">
            <a:extLst>
              <a:ext uri="{FF2B5EF4-FFF2-40B4-BE49-F238E27FC236}">
                <a16:creationId xmlns:a16="http://schemas.microsoft.com/office/drawing/2014/main" id="{7832D635-912A-FC1F-97E4-1A0E56643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990" y="1513747"/>
            <a:ext cx="2628603" cy="41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Taxujeme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ako FLOTILU</a:t>
            </a:r>
            <a:endParaRPr lang="id-ID" altLang="en-US" sz="1600" b="1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22" name="Obdĺžnik 21">
            <a:extLst>
              <a:ext uri="{FF2B5EF4-FFF2-40B4-BE49-F238E27FC236}">
                <a16:creationId xmlns:a16="http://schemas.microsoft.com/office/drawing/2014/main" id="{B1E98450-8D01-E9B0-46D6-2EB77815DE4E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769D0151-F1E3-EF10-D13D-C9DE17F363A7}"/>
              </a:ext>
            </a:extLst>
          </p:cNvPr>
          <p:cNvSpPr/>
          <p:nvPr/>
        </p:nvSpPr>
        <p:spPr>
          <a:xfrm rot="11013786">
            <a:off x="617478" y="5406703"/>
            <a:ext cx="267130" cy="97840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675B5C97-2877-DB0A-0107-14862CC90452}"/>
              </a:ext>
            </a:extLst>
          </p:cNvPr>
          <p:cNvSpPr/>
          <p:nvPr/>
        </p:nvSpPr>
        <p:spPr>
          <a:xfrm rot="10499221">
            <a:off x="1931780" y="5404258"/>
            <a:ext cx="267130" cy="97840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6B0624-D459-02D2-4FB2-5EE7B04856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5491" y="1161037"/>
            <a:ext cx="4381500" cy="5600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85A8954-E3BB-00A1-D192-14A5655931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569" y="1913532"/>
            <a:ext cx="3429000" cy="340995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E9A897F3-73AD-93E2-C12B-B43E861A6F14}"/>
              </a:ext>
            </a:extLst>
          </p:cNvPr>
          <p:cNvSpPr/>
          <p:nvPr/>
        </p:nvSpPr>
        <p:spPr>
          <a:xfrm>
            <a:off x="6349526" y="1051133"/>
            <a:ext cx="1956986" cy="103404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9729FB9E-2BB5-8D0B-C064-C9301380DF3E}"/>
              </a:ext>
            </a:extLst>
          </p:cNvPr>
          <p:cNvCxnSpPr>
            <a:cxnSpLocks/>
            <a:stCxn id="13" idx="1"/>
          </p:cNvCxnSpPr>
          <p:nvPr/>
        </p:nvCxnSpPr>
        <p:spPr>
          <a:xfrm rot="16200000" flipH="1" flipV="1">
            <a:off x="3885162" y="222974"/>
            <a:ext cx="1771368" cy="3730549"/>
          </a:xfrm>
          <a:prstGeom prst="curvedConnector4">
            <a:avLst>
              <a:gd name="adj1" fmla="val -12905"/>
              <a:gd name="adj2" fmla="val 53841"/>
            </a:avLst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">
            <a:extLst>
              <a:ext uri="{FF2B5EF4-FFF2-40B4-BE49-F238E27FC236}">
                <a16:creationId xmlns:a16="http://schemas.microsoft.com/office/drawing/2014/main" id="{2AED0E52-C9D5-161F-D77E-F18D4B25105B}"/>
              </a:ext>
            </a:extLst>
          </p:cNvPr>
          <p:cNvSpPr/>
          <p:nvPr/>
        </p:nvSpPr>
        <p:spPr>
          <a:xfrm>
            <a:off x="8956675" y="-174625"/>
            <a:ext cx="4103688" cy="7286625"/>
          </a:xfrm>
          <a:prstGeom prst="roundRect">
            <a:avLst>
              <a:gd name="adj" fmla="val 1143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45059" name="TextBox 7">
            <a:extLst>
              <a:ext uri="{FF2B5EF4-FFF2-40B4-BE49-F238E27FC236}">
                <a16:creationId xmlns:a16="http://schemas.microsoft.com/office/drawing/2014/main" id="{071345E0-05F0-02A4-3AF5-854AF856D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712" y="576262"/>
            <a:ext cx="63144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sk-SK" altLang="sk-SK" sz="3200" dirty="0" err="1">
                <a:solidFill>
                  <a:srgbClr val="072156"/>
                </a:solidFill>
                <a:latin typeface="Proxima Nova Th" pitchFamily="50" charset="0"/>
              </a:rPr>
              <a:t>Štandartné</a:t>
            </a:r>
            <a:r>
              <a:rPr lang="sk-SK" altLang="sk-SK" sz="3200" dirty="0">
                <a:solidFill>
                  <a:srgbClr val="072156"/>
                </a:solidFill>
                <a:latin typeface="Proxima Nova Th" pitchFamily="50" charset="0"/>
              </a:rPr>
              <a:t> </a:t>
            </a:r>
            <a:r>
              <a:rPr lang="sk-SK" altLang="sk-SK" sz="3200" dirty="0" err="1">
                <a:solidFill>
                  <a:srgbClr val="072156"/>
                </a:solidFill>
                <a:latin typeface="Proxima Nova Th" pitchFamily="50" charset="0"/>
              </a:rPr>
              <a:t>taxovanie</a:t>
            </a:r>
            <a:r>
              <a:rPr lang="sk-SK" altLang="sk-SK" sz="3200" dirty="0">
                <a:solidFill>
                  <a:srgbClr val="072156"/>
                </a:solidFill>
                <a:latin typeface="Proxima Nova Th" pitchFamily="50" charset="0"/>
              </a:rPr>
              <a:t> IEC</a:t>
            </a:r>
            <a:endParaRPr lang="en-ID" altLang="sk-SK" sz="3200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45061" name="TextBox 4">
            <a:extLst>
              <a:ext uri="{FF2B5EF4-FFF2-40B4-BE49-F238E27FC236}">
                <a16:creationId xmlns:a16="http://schemas.microsoft.com/office/drawing/2014/main" id="{1407D61F-6F1E-D149-39C2-4713CDDEF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700" y="1570848"/>
            <a:ext cx="5666381" cy="262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Taxujeme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: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Zmluva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Pokyn na kúpu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Záznam o sprostredkovaní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PID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Číslo </a:t>
            </a: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zmuvy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22" name="Obdĺžnik 21">
            <a:extLst>
              <a:ext uri="{FF2B5EF4-FFF2-40B4-BE49-F238E27FC236}">
                <a16:creationId xmlns:a16="http://schemas.microsoft.com/office/drawing/2014/main" id="{B1E98450-8D01-E9B0-46D6-2EB77815DE4E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8756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">
            <a:extLst>
              <a:ext uri="{FF2B5EF4-FFF2-40B4-BE49-F238E27FC236}">
                <a16:creationId xmlns:a16="http://schemas.microsoft.com/office/drawing/2014/main" id="{2AED0E52-C9D5-161F-D77E-F18D4B25105B}"/>
              </a:ext>
            </a:extLst>
          </p:cNvPr>
          <p:cNvSpPr/>
          <p:nvPr/>
        </p:nvSpPr>
        <p:spPr>
          <a:xfrm>
            <a:off x="8956675" y="-174625"/>
            <a:ext cx="4103688" cy="7286625"/>
          </a:xfrm>
          <a:prstGeom prst="roundRect">
            <a:avLst>
              <a:gd name="adj" fmla="val 1143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45059" name="TextBox 7">
            <a:extLst>
              <a:ext uri="{FF2B5EF4-FFF2-40B4-BE49-F238E27FC236}">
                <a16:creationId xmlns:a16="http://schemas.microsoft.com/office/drawing/2014/main" id="{071345E0-05F0-02A4-3AF5-854AF856D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713" y="576262"/>
            <a:ext cx="3924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sk-SK" altLang="sk-SK" sz="3200" dirty="0" err="1">
                <a:solidFill>
                  <a:srgbClr val="072156"/>
                </a:solidFill>
                <a:latin typeface="Proxima Nova Th" pitchFamily="50" charset="0"/>
              </a:rPr>
              <a:t>Pretyp</a:t>
            </a:r>
            <a:r>
              <a:rPr lang="sk-SK" altLang="sk-SK" sz="3200" dirty="0">
                <a:solidFill>
                  <a:srgbClr val="072156"/>
                </a:solidFill>
                <a:latin typeface="Proxima Nova Th" pitchFamily="50" charset="0"/>
              </a:rPr>
              <a:t> IEC</a:t>
            </a:r>
            <a:endParaRPr lang="en-ID" altLang="sk-SK" sz="3200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45061" name="TextBox 4">
            <a:extLst>
              <a:ext uri="{FF2B5EF4-FFF2-40B4-BE49-F238E27FC236}">
                <a16:creationId xmlns:a16="http://schemas.microsoft.com/office/drawing/2014/main" id="{1407D61F-6F1E-D149-39C2-4713CDDEF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700" y="1570848"/>
            <a:ext cx="6811519" cy="1519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Taxujeme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: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Pôvodná zmluva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Žiadosť o zmenu poradcu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FF0000"/>
                </a:solidFill>
                <a:latin typeface="Proxima Nova Th" pitchFamily="50" charset="0"/>
              </a:rPr>
              <a:t>Nepotrebujeme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záznam o sprostredkovaní ani pokyn</a:t>
            </a:r>
          </a:p>
        </p:txBody>
      </p:sp>
      <p:sp>
        <p:nvSpPr>
          <p:cNvPr id="22" name="Obdĺžnik 21">
            <a:extLst>
              <a:ext uri="{FF2B5EF4-FFF2-40B4-BE49-F238E27FC236}">
                <a16:creationId xmlns:a16="http://schemas.microsoft.com/office/drawing/2014/main" id="{B1E98450-8D01-E9B0-46D6-2EB77815DE4E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42595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">
            <a:extLst>
              <a:ext uri="{FF2B5EF4-FFF2-40B4-BE49-F238E27FC236}">
                <a16:creationId xmlns:a16="http://schemas.microsoft.com/office/drawing/2014/main" id="{2AED0E52-C9D5-161F-D77E-F18D4B25105B}"/>
              </a:ext>
            </a:extLst>
          </p:cNvPr>
          <p:cNvSpPr/>
          <p:nvPr/>
        </p:nvSpPr>
        <p:spPr>
          <a:xfrm>
            <a:off x="8956675" y="-174625"/>
            <a:ext cx="4103688" cy="7286625"/>
          </a:xfrm>
          <a:prstGeom prst="roundRect">
            <a:avLst>
              <a:gd name="adj" fmla="val 11433"/>
            </a:avLst>
          </a:prstGeom>
          <a:solidFill>
            <a:srgbClr val="072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/>
          </a:p>
        </p:txBody>
      </p:sp>
      <p:sp>
        <p:nvSpPr>
          <p:cNvPr id="45059" name="TextBox 7">
            <a:extLst>
              <a:ext uri="{FF2B5EF4-FFF2-40B4-BE49-F238E27FC236}">
                <a16:creationId xmlns:a16="http://schemas.microsoft.com/office/drawing/2014/main" id="{071345E0-05F0-02A4-3AF5-854AF856D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968" y="96252"/>
            <a:ext cx="59017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eaLnBrk="1" hangingPunct="1"/>
            <a:r>
              <a:rPr lang="sk-SK" altLang="sk-SK" sz="3200" dirty="0">
                <a:solidFill>
                  <a:srgbClr val="072156"/>
                </a:solidFill>
                <a:latin typeface="Proxima Nova Th" pitchFamily="50" charset="0"/>
              </a:rPr>
              <a:t>Priradenie provízií ku zmluve</a:t>
            </a:r>
          </a:p>
          <a:p>
            <a:pPr eaLnBrk="1" hangingPunct="1"/>
            <a:r>
              <a:rPr lang="sk-SK" altLang="sk-SK" sz="3200" dirty="0">
                <a:solidFill>
                  <a:srgbClr val="072156"/>
                </a:solidFill>
                <a:latin typeface="Proxima Nova Th" pitchFamily="50" charset="0"/>
              </a:rPr>
              <a:t>	</a:t>
            </a:r>
            <a:r>
              <a:rPr lang="en-US" altLang="sk-SK" dirty="0">
                <a:solidFill>
                  <a:srgbClr val="072156"/>
                </a:solidFill>
                <a:latin typeface="Proxima Nova Th" pitchFamily="50" charset="0"/>
              </a:rPr>
              <a:t>(</a:t>
            </a:r>
            <a:r>
              <a:rPr lang="sk-SK" altLang="sk-SK" dirty="0" err="1">
                <a:solidFill>
                  <a:srgbClr val="072156"/>
                </a:solidFill>
                <a:latin typeface="Proxima Nova Th" pitchFamily="50" charset="0"/>
              </a:rPr>
              <a:t>mgmt</a:t>
            </a:r>
            <a:r>
              <a:rPr lang="sk-SK" altLang="sk-SK" dirty="0">
                <a:solidFill>
                  <a:srgbClr val="072156"/>
                </a:solidFill>
                <a:latin typeface="Proxima Nova Th" pitchFamily="50" charset="0"/>
              </a:rPr>
              <a:t> aj vstup poplatok</a:t>
            </a:r>
            <a:r>
              <a:rPr lang="en-US" altLang="sk-SK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sk-SK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45061" name="TextBox 4">
            <a:extLst>
              <a:ext uri="{FF2B5EF4-FFF2-40B4-BE49-F238E27FC236}">
                <a16:creationId xmlns:a16="http://schemas.microsoft.com/office/drawing/2014/main" id="{1407D61F-6F1E-D149-39C2-4713CDDEF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103" y="1176877"/>
            <a:ext cx="8229600" cy="230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boto" panose="02000000000000000000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anose="02000000000000000000" pitchFamily="2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Dnešný stav:</a:t>
            </a: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Číslo zmluvy </a:t>
            </a:r>
            <a:r>
              <a:rPr lang="sk-SK" altLang="en-US" b="1" dirty="0">
                <a:solidFill>
                  <a:srgbClr val="FF0000"/>
                </a:solidFill>
                <a:latin typeface="Proxima Nova Th" pitchFamily="50" charset="0"/>
              </a:rPr>
              <a:t>alebo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PID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 (</a:t>
            </a:r>
            <a:r>
              <a:rPr lang="en-US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prirad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í sa z neidentifikovaných po 1. </a:t>
            </a: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mes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(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provízia sa priradí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pod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ľa PID, aj keď zmluva </a:t>
            </a: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neni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</a:t>
            </a:r>
            <a:r>
              <a:rPr lang="sk-SK" altLang="en-US" sz="1600" b="1" dirty="0" err="1">
                <a:solidFill>
                  <a:srgbClr val="072156"/>
                </a:solidFill>
                <a:latin typeface="Proxima Nova Th" pitchFamily="50" charset="0"/>
              </a:rPr>
              <a:t>nataxovaná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)</a:t>
            </a: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k-SK" altLang="en-US" sz="1600" b="1" dirty="0">
              <a:solidFill>
                <a:srgbClr val="072156"/>
              </a:solidFill>
              <a:latin typeface="Proxima Nova Th" pitchFamily="50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Budúcnosť</a:t>
            </a:r>
          </a:p>
          <a:p>
            <a:pPr marL="1028700"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PID a </a:t>
            </a:r>
            <a:r>
              <a:rPr lang="sk-SK" altLang="en-US" sz="1600" b="1" dirty="0">
                <a:solidFill>
                  <a:srgbClr val="FF0000"/>
                </a:solidFill>
                <a:latin typeface="Proxima Nova Th" pitchFamily="50" charset="0"/>
              </a:rPr>
              <a:t>zároveň 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Číslo zmluvy </a:t>
            </a:r>
            <a:r>
              <a:rPr lang="en-US" altLang="en-US" sz="1600" b="1" dirty="0">
                <a:solidFill>
                  <a:srgbClr val="072156"/>
                </a:solidFill>
                <a:latin typeface="Proxima Nova Th" pitchFamily="50" charset="0"/>
              </a:rPr>
              <a:t>!!!</a:t>
            </a:r>
            <a:r>
              <a:rPr lang="sk-SK" altLang="en-US" sz="1600" b="1" dirty="0">
                <a:solidFill>
                  <a:srgbClr val="072156"/>
                </a:solidFill>
                <a:latin typeface="Proxima Nova Th" pitchFamily="50" charset="0"/>
              </a:rPr>
              <a:t> </a:t>
            </a:r>
            <a:endParaRPr lang="id-ID" altLang="en-US" sz="1600" b="1" dirty="0">
              <a:solidFill>
                <a:srgbClr val="072156"/>
              </a:solidFill>
              <a:latin typeface="Proxima Nova Th" pitchFamily="50" charset="0"/>
            </a:endParaRPr>
          </a:p>
        </p:txBody>
      </p:sp>
      <p:sp>
        <p:nvSpPr>
          <p:cNvPr id="22" name="Obdĺžnik 21">
            <a:extLst>
              <a:ext uri="{FF2B5EF4-FFF2-40B4-BE49-F238E27FC236}">
                <a16:creationId xmlns:a16="http://schemas.microsoft.com/office/drawing/2014/main" id="{B1E98450-8D01-E9B0-46D6-2EB77815DE4E}"/>
              </a:ext>
            </a:extLst>
          </p:cNvPr>
          <p:cNvSpPr/>
          <p:nvPr/>
        </p:nvSpPr>
        <p:spPr>
          <a:xfrm>
            <a:off x="-1501775" y="-1516063"/>
            <a:ext cx="3003550" cy="30035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       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3934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6">
      <a:dk1>
        <a:srgbClr val="0D0D0D"/>
      </a:dk1>
      <a:lt1>
        <a:srgbClr val="FFFFFF"/>
      </a:lt1>
      <a:dk2>
        <a:srgbClr val="525252"/>
      </a:dk2>
      <a:lt2>
        <a:srgbClr val="F2F2F2"/>
      </a:lt2>
      <a:accent1>
        <a:srgbClr val="0DCDE1"/>
      </a:accent1>
      <a:accent2>
        <a:srgbClr val="71D210"/>
      </a:accent2>
      <a:accent3>
        <a:srgbClr val="6598FF"/>
      </a:accent3>
      <a:accent4>
        <a:srgbClr val="EB53EF"/>
      </a:accent4>
      <a:accent5>
        <a:srgbClr val="FFFFFF"/>
      </a:accent5>
      <a:accent6>
        <a:srgbClr val="717171"/>
      </a:accent6>
      <a:hlink>
        <a:srgbClr val="002060"/>
      </a:hlink>
      <a:folHlink>
        <a:srgbClr val="7030A0"/>
      </a:folHlink>
    </a:clrScheme>
    <a:fontScheme name="Custom 57">
      <a:majorFont>
        <a:latin typeface="Raleway 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2"/>
            </a:gs>
          </a:gsLst>
          <a:lin ang="27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2748</TotalTime>
  <Words>540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Proxima Nova Th</vt:lpstr>
      <vt:lpstr>Raleway Bold</vt:lpstr>
      <vt:lpstr>Roboto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Edo Vičan</cp:lastModifiedBy>
  <cp:revision>737</cp:revision>
  <dcterms:created xsi:type="dcterms:W3CDTF">2020-06-06T13:09:56Z</dcterms:created>
  <dcterms:modified xsi:type="dcterms:W3CDTF">2022-12-20T11:31:39Z</dcterms:modified>
</cp:coreProperties>
</file>