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5" r:id="rId2"/>
    <p:sldId id="421" r:id="rId3"/>
    <p:sldId id="424" r:id="rId4"/>
    <p:sldId id="538" r:id="rId5"/>
    <p:sldId id="511" r:id="rId6"/>
    <p:sldId id="515" r:id="rId7"/>
    <p:sldId id="422" r:id="rId8"/>
    <p:sldId id="533" r:id="rId9"/>
    <p:sldId id="534" r:id="rId10"/>
    <p:sldId id="407" r:id="rId11"/>
    <p:sldId id="535" r:id="rId12"/>
    <p:sldId id="539" r:id="rId13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orient="horz" pos="4080" userDrawn="1">
          <p15:clr>
            <a:srgbClr val="A4A3A4"/>
          </p15:clr>
        </p15:guide>
        <p15:guide id="9" userDrawn="1">
          <p15:clr>
            <a:srgbClr val="A4A3A4"/>
          </p15:clr>
        </p15:guide>
        <p15:guide id="14" orient="horz" pos="4320" userDrawn="1">
          <p15:clr>
            <a:srgbClr val="A4A3A4"/>
          </p15:clr>
        </p15:guide>
        <p15:guide id="15" pos="982" userDrawn="1">
          <p15:clr>
            <a:srgbClr val="A4A3A4"/>
          </p15:clr>
        </p15:guide>
        <p15:guide id="16" pos="279" userDrawn="1">
          <p15:clr>
            <a:srgbClr val="A4A3A4"/>
          </p15:clr>
        </p15:guide>
        <p15:guide id="17" orient="horz" pos="2069" userDrawn="1">
          <p15:clr>
            <a:srgbClr val="A4A3A4"/>
          </p15:clr>
        </p15:guide>
        <p15:guide id="18" orient="horz" pos="1729" userDrawn="1">
          <p15:clr>
            <a:srgbClr val="A4A3A4"/>
          </p15:clr>
        </p15:guide>
        <p15:guide id="19" orient="horz" pos="3748" userDrawn="1">
          <p15:clr>
            <a:srgbClr val="A4A3A4"/>
          </p15:clr>
        </p15:guide>
        <p15:guide id="20" orient="horz" pos="2160" userDrawn="1">
          <p15:clr>
            <a:srgbClr val="A4A3A4"/>
          </p15:clr>
        </p15:guide>
        <p15:guide id="21" orient="horz" pos="27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EUser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D6D"/>
    <a:srgbClr val="033C6D"/>
    <a:srgbClr val="7F7F7F"/>
    <a:srgbClr val="575E62"/>
    <a:srgbClr val="EBE1CD"/>
    <a:srgbClr val="D7BEA0"/>
    <a:srgbClr val="C8A578"/>
    <a:srgbClr val="B4874B"/>
    <a:srgbClr val="A56E28"/>
    <a:srgbClr val="FAF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20" y="114"/>
      </p:cViewPr>
      <p:guideLst>
        <p:guide orient="horz" pos="4080"/>
        <p:guide/>
        <p:guide orient="horz" pos="4320"/>
        <p:guide pos="982"/>
        <p:guide pos="279"/>
        <p:guide orient="horz" pos="2069"/>
        <p:guide orient="horz" pos="1729"/>
        <p:guide orient="horz" pos="3748"/>
        <p:guide orient="horz" pos="2160"/>
        <p:guide orient="horz" pos="27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27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0A6D827-2776-4723-A4E5-066A83508F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04B1F7-92CA-42CB-88BA-BCB7FD8A46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98A5E711-2BAE-4F08-92C8-46060B026A03}" type="datetimeFigureOut">
              <a:rPr lang="de-AT" smtClean="0"/>
              <a:t>17.04.2023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DE1509-1473-42DC-84BC-2CB397B700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3F0E66-26E7-4AE8-AF85-18529F42FC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FF6F37A-E2E7-43C5-A6AB-5C8F5549E15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1394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A130A22-E2F3-4BA6-AFB2-DA1952CCF6E6}" type="datetimeFigureOut">
              <a:rPr lang="de-AT" smtClean="0"/>
              <a:t>17.04.2023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A884CEB-7A19-458B-8D72-168125F6EE9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247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CFD66-AEFE-4D7A-B960-61E523CC6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999" y="1854000"/>
            <a:ext cx="5040000" cy="1278266"/>
          </a:xfrm>
        </p:spPr>
        <p:txBody>
          <a:bodyPr anchor="t" anchorCtr="0"/>
          <a:lstStyle>
            <a:lvl1pPr>
              <a:lnSpc>
                <a:spcPct val="100000"/>
              </a:lnSpc>
              <a:defRPr sz="4290" spc="-20" baseline="0"/>
            </a:lvl1pPr>
          </a:lstStyle>
          <a:p>
            <a:r>
              <a:rPr lang="en-GB" noProof="0" dirty="0"/>
              <a:t>Title of the Presentation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F8E6315-40A2-40CE-B4E0-0AAD80A04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05"/>
          <a:stretch/>
        </p:blipFill>
        <p:spPr bwMode="black">
          <a:xfrm>
            <a:off x="10123182" y="254794"/>
            <a:ext cx="1714011" cy="831622"/>
          </a:xfrm>
          <a:prstGeom prst="rect">
            <a:avLst/>
          </a:prstGeom>
        </p:spPr>
      </p:pic>
      <p:sp>
        <p:nvSpPr>
          <p:cNvPr id="7" name="Textplatzhalter 5">
            <a:extLst>
              <a:ext uri="{FF2B5EF4-FFF2-40B4-BE49-F238E27FC236}">
                <a16:creationId xmlns:a16="http://schemas.microsoft.com/office/drawing/2014/main" id="{19CAA13C-7A03-4B10-8CF0-FE3D0674D9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3349413"/>
            <a:ext cx="5040000" cy="1470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FontTx/>
              <a:buNone/>
              <a:defRPr sz="2700" spc="10" baseline="0">
                <a:solidFill>
                  <a:srgbClr val="575E62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Descriptive subtitle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D4FD66F-2E7E-4EEA-928F-F4B649C5EF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000" y="5360400"/>
            <a:ext cx="5040000" cy="3238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730" b="1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First and Last Name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8D12C38D-DAE9-47F1-A7E1-DA858B1EAC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000" y="5644800"/>
            <a:ext cx="5040000" cy="323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Place, Date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138ECD54-69FB-4C15-82B4-42911BA0FE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0000" y="1443600"/>
            <a:ext cx="58212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575E62"/>
                </a:solidFill>
              </a:defRPr>
            </a:lvl1pPr>
          </a:lstStyle>
          <a:p>
            <a:r>
              <a:rPr lang="en-US" dirty="0"/>
              <a:t>insert illustration or real image here</a:t>
            </a:r>
          </a:p>
        </p:txBody>
      </p:sp>
    </p:spTree>
    <p:extLst>
      <p:ext uri="{BB962C8B-B14F-4D97-AF65-F5344CB8AC3E}">
        <p14:creationId xmlns:p14="http://schemas.microsoft.com/office/powerpoint/2010/main" val="291268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8" name="Bildplatzhalter 14">
            <a:extLst>
              <a:ext uri="{FF2B5EF4-FFF2-40B4-BE49-F238E27FC236}">
                <a16:creationId xmlns:a16="http://schemas.microsoft.com/office/drawing/2014/main" id="{75D394EA-13DC-49F3-8B4E-4C096EC464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2900" y="1733548"/>
            <a:ext cx="3487903" cy="2160000"/>
          </a:xfrm>
          <a:prstGeom prst="round2DiagRect">
            <a:avLst>
              <a:gd name="adj1" fmla="val 0"/>
              <a:gd name="adj2" fmla="val 11504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0" name="Bildplatzhalter 14">
            <a:extLst>
              <a:ext uri="{FF2B5EF4-FFF2-40B4-BE49-F238E27FC236}">
                <a16:creationId xmlns:a16="http://schemas.microsoft.com/office/drawing/2014/main" id="{77C15008-6EC6-4EA7-BB70-C9B8165FA875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535851" y="1733548"/>
            <a:ext cx="3608023" cy="4220760"/>
          </a:xfrm>
          <a:prstGeom prst="round2DiagRect">
            <a:avLst>
              <a:gd name="adj1" fmla="val 0"/>
              <a:gd name="adj2" fmla="val 10079"/>
            </a:avLst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de-AT" sz="1200" dirty="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2" name="Bildplatzhalter 14">
            <a:extLst>
              <a:ext uri="{FF2B5EF4-FFF2-40B4-BE49-F238E27FC236}">
                <a16:creationId xmlns:a16="http://schemas.microsoft.com/office/drawing/2014/main" id="{D5236DAF-5BEA-46CE-8C98-63DFA82B348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42900" y="3968919"/>
            <a:ext cx="3487903" cy="1990819"/>
          </a:xfrm>
          <a:prstGeom prst="round2DiagRect">
            <a:avLst>
              <a:gd name="adj1" fmla="val 0"/>
              <a:gd name="adj2" fmla="val 11587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3" name="Bildplatzhalter 14">
            <a:extLst>
              <a:ext uri="{FF2B5EF4-FFF2-40B4-BE49-F238E27FC236}">
                <a16:creationId xmlns:a16="http://schemas.microsoft.com/office/drawing/2014/main" id="{FFF59A84-6CFA-4C17-A8E1-00F1D22B644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755537" y="1731631"/>
            <a:ext cx="3093563" cy="1945020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7" name="Bildplatzhalter 14">
            <a:extLst>
              <a:ext uri="{FF2B5EF4-FFF2-40B4-BE49-F238E27FC236}">
                <a16:creationId xmlns:a16="http://schemas.microsoft.com/office/drawing/2014/main" id="{C19243FF-04CF-44C8-9249-CFABAE06F62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55537" y="3782170"/>
            <a:ext cx="1527946" cy="2172138"/>
          </a:xfrm>
          <a:prstGeom prst="round2DiagRect">
            <a:avLst>
              <a:gd name="adj1" fmla="val 0"/>
              <a:gd name="adj2" fmla="val 11325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4" name="Bildplatzhalter 14">
            <a:extLst>
              <a:ext uri="{FF2B5EF4-FFF2-40B4-BE49-F238E27FC236}">
                <a16:creationId xmlns:a16="http://schemas.microsoft.com/office/drawing/2014/main" id="{27A360E6-3B7F-4019-8B96-1FA833072FC8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0438228" y="3757683"/>
            <a:ext cx="1410872" cy="2172138"/>
          </a:xfrm>
          <a:prstGeom prst="round2DiagRect">
            <a:avLst>
              <a:gd name="adj1" fmla="val 0"/>
              <a:gd name="adj2" fmla="val 11325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1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ok 18">
            <a:extLst>
              <a:ext uri="{FF2B5EF4-FFF2-40B4-BE49-F238E27FC236}">
                <a16:creationId xmlns:a16="http://schemas.microsoft.com/office/drawing/2014/main" id="{56890D92-D680-46DB-BC93-52CA913C1D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1" name="Gerader Verbinder 9">
            <a:extLst>
              <a:ext uri="{FF2B5EF4-FFF2-40B4-BE49-F238E27FC236}">
                <a16:creationId xmlns:a16="http://schemas.microsoft.com/office/drawing/2014/main" id="{3366BFC8-BBEC-4F92-9130-A80AF5F87974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10">
            <a:extLst>
              <a:ext uri="{FF2B5EF4-FFF2-40B4-BE49-F238E27FC236}">
                <a16:creationId xmlns:a16="http://schemas.microsoft.com/office/drawing/2014/main" id="{8F7E5DDE-21A0-4068-B19D-AD079D0BD00A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06401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ontent information box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167C0AC-0068-4B3F-BF9E-7E0D891AF235}"/>
              </a:ext>
            </a:extLst>
          </p:cNvPr>
          <p:cNvGrpSpPr/>
          <p:nvPr userDrawn="1"/>
        </p:nvGrpSpPr>
        <p:grpSpPr>
          <a:xfrm>
            <a:off x="7568922" y="1450800"/>
            <a:ext cx="4260852" cy="5259563"/>
            <a:chOff x="7336800" y="1450800"/>
            <a:chExt cx="4260852" cy="5259563"/>
          </a:xfrm>
        </p:grpSpPr>
        <p:sp>
          <p:nvSpPr>
            <p:cNvPr id="17" name="Rechteck: obere Ecken abgerundet 16">
              <a:extLst>
                <a:ext uri="{FF2B5EF4-FFF2-40B4-BE49-F238E27FC236}">
                  <a16:creationId xmlns:a16="http://schemas.microsoft.com/office/drawing/2014/main" id="{7D3C38C8-0B28-4B4D-8A3D-6561752B110F}"/>
                </a:ext>
              </a:extLst>
            </p:cNvPr>
            <p:cNvSpPr/>
            <p:nvPr userDrawn="1"/>
          </p:nvSpPr>
          <p:spPr>
            <a:xfrm>
              <a:off x="7598651" y="1787138"/>
              <a:ext cx="3999001" cy="4923225"/>
            </a:xfrm>
            <a:prstGeom prst="round2SameRect">
              <a:avLst>
                <a:gd name="adj1" fmla="val 8412"/>
                <a:gd name="adj2" fmla="val 0"/>
              </a:avLst>
            </a:prstGeom>
            <a:noFill/>
            <a:ln w="38100">
              <a:solidFill>
                <a:srgbClr val="9CA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sp>
          <p:nvSpPr>
            <p:cNvPr id="18" name="Ellipse 17" hidden="1">
              <a:extLst>
                <a:ext uri="{FF2B5EF4-FFF2-40B4-BE49-F238E27FC236}">
                  <a16:creationId xmlns:a16="http://schemas.microsoft.com/office/drawing/2014/main" id="{CC7140C6-0703-47E8-8780-5273625775AC}"/>
                </a:ext>
              </a:extLst>
            </p:cNvPr>
            <p:cNvSpPr/>
            <p:nvPr userDrawn="1"/>
          </p:nvSpPr>
          <p:spPr>
            <a:xfrm>
              <a:off x="7336800" y="145080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0" name="Bildplatzhalter 36">
            <a:extLst>
              <a:ext uri="{FF2B5EF4-FFF2-40B4-BE49-F238E27FC236}">
                <a16:creationId xmlns:a16="http://schemas.microsoft.com/office/drawing/2014/main" id="{532C62AD-03F4-4D40-B029-0B30B991856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79722" y="1461600"/>
            <a:ext cx="720000" cy="72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800">
                <a:solidFill>
                  <a:srgbClr val="575E62"/>
                </a:solidFill>
              </a:defRPr>
            </a:lvl1pPr>
          </a:lstStyle>
          <a:p>
            <a:r>
              <a:rPr lang="de-AT" dirty="0" err="1"/>
              <a:t>icon</a:t>
            </a:r>
            <a:r>
              <a:rPr lang="de-AT" dirty="0"/>
              <a:t> / </a:t>
            </a:r>
            <a:r>
              <a:rPr lang="de-AT" dirty="0" err="1"/>
              <a:t>flag</a:t>
            </a:r>
            <a:endParaRPr lang="de-AT" dirty="0"/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1DFC96AC-C76E-43D4-90DE-345F85999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9322" y="2656800"/>
            <a:ext cx="3776810" cy="3588444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defRPr sz="1350" spc="-30" baseline="0">
                <a:solidFill>
                  <a:srgbClr val="575E62"/>
                </a:solidFill>
              </a:defRPr>
            </a:lvl1pPr>
            <a:lvl2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defRPr sz="1350" spc="-30" baseline="0"/>
            </a:lvl2pPr>
            <a:lvl3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defRPr sz="1350" spc="-30" baseline="0"/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defRPr sz="1350" spc="-30" baseline="0"/>
            </a:lvl4pPr>
            <a:lvl5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defRPr sz="1350" spc="-30" baseline="0"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C88EC12F-69BA-4572-ABAA-D873113934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79322" y="2174400"/>
            <a:ext cx="37800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lang="de-DE" sz="1350" kern="1200" spc="-30" baseline="0" dirty="0">
                <a:solidFill>
                  <a:srgbClr val="E7AC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marL="0" lvl="0" indent="0" algn="l" defTabSz="6858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de-DE" dirty="0"/>
              <a:t>Headline 3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400691"/>
            <a:ext cx="6945247" cy="35669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marL="173038" marR="0" lvl="0" indent="-173038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21863227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onten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906001"/>
            <a:ext cx="5615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16043512-0F63-4E21-97D2-0D1857451B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4001" y="1906001"/>
            <a:ext cx="56150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29472" y="5181612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234001" y="2393838"/>
            <a:ext cx="5615099" cy="3482975"/>
          </a:xfrm>
        </p:spPr>
        <p:txBody>
          <a:bodyPr/>
          <a:lstStyle>
            <a:lvl1pPr>
              <a:lnSpc>
                <a:spcPts val="2100"/>
              </a:lnSpc>
              <a:buClr>
                <a:srgbClr val="E7AC29"/>
              </a:buClr>
              <a:defRPr/>
            </a:lvl1pPr>
            <a:lvl2pPr>
              <a:lnSpc>
                <a:spcPts val="2100"/>
              </a:lnSpc>
              <a:buClr>
                <a:srgbClr val="E7AC29"/>
              </a:buClr>
              <a:defRPr/>
            </a:lvl2pPr>
            <a:lvl3pPr>
              <a:lnSpc>
                <a:spcPts val="2100"/>
              </a:lnSpc>
              <a:buClr>
                <a:srgbClr val="E7AC29"/>
              </a:buClr>
              <a:defRPr/>
            </a:lvl3pPr>
            <a:lvl4pPr>
              <a:lnSpc>
                <a:spcPts val="2100"/>
              </a:lnSpc>
              <a:buClr>
                <a:srgbClr val="E7AC29"/>
              </a:buClr>
              <a:defRPr/>
            </a:lvl4pPr>
            <a:lvl5pPr>
              <a:lnSpc>
                <a:spcPts val="2100"/>
              </a:lnSpc>
              <a:buClr>
                <a:srgbClr val="E7AC29"/>
              </a:buClr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: diagonal liegende Ecken abgerundet 9">
            <a:extLst>
              <a:ext uri="{FF2B5EF4-FFF2-40B4-BE49-F238E27FC236}">
                <a16:creationId xmlns:a16="http://schemas.microsoft.com/office/drawing/2014/main" id="{225CD3B2-8EF5-4F7C-B30B-2696678FA325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0435" y="2411420"/>
            <a:ext cx="397173" cy="360363"/>
          </a:xfrm>
          <a:prstGeom prst="round2Diag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e-AT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22" name="Rechteck: diagonal liegende Ecken abgerundet 10">
            <a:extLst>
              <a:ext uri="{FF2B5EF4-FFF2-40B4-BE49-F238E27FC236}">
                <a16:creationId xmlns:a16="http://schemas.microsoft.com/office/drawing/2014/main" id="{97605E20-104C-41BF-80E7-CAC83ACC7094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0518" y="3326447"/>
            <a:ext cx="397173" cy="360363"/>
          </a:xfrm>
          <a:prstGeom prst="round2Diag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Rechteck: diagonal liegende Ecken abgerundet 11">
            <a:extLst>
              <a:ext uri="{FF2B5EF4-FFF2-40B4-BE49-F238E27FC236}">
                <a16:creationId xmlns:a16="http://schemas.microsoft.com/office/drawing/2014/main" id="{891B1646-21D7-48F0-8C79-D8703BD42DC8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0435" y="4253874"/>
            <a:ext cx="397173" cy="360363"/>
          </a:xfrm>
          <a:prstGeom prst="round2Diag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Rechteck: diagonal liegende Ecken abgerundet 12">
            <a:extLst>
              <a:ext uri="{FF2B5EF4-FFF2-40B4-BE49-F238E27FC236}">
                <a16:creationId xmlns:a16="http://schemas.microsoft.com/office/drawing/2014/main" id="{76DF3DD8-F51F-4392-9B09-E78838539881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0520" y="5192126"/>
            <a:ext cx="397173" cy="360363"/>
          </a:xfrm>
          <a:prstGeom prst="round2Diag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29472" y="3329308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829472" y="4260336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829472" y="2408032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</p:spTree>
    <p:extLst>
      <p:ext uri="{BB962C8B-B14F-4D97-AF65-F5344CB8AC3E}">
        <p14:creationId xmlns:p14="http://schemas.microsoft.com/office/powerpoint/2010/main" val="422575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ontent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906001"/>
            <a:ext cx="5615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16043512-0F63-4E21-97D2-0D1857451B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4001" y="1906001"/>
            <a:ext cx="56150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42901" y="2393838"/>
            <a:ext cx="5652122" cy="3482975"/>
          </a:xfrm>
        </p:spPr>
        <p:txBody>
          <a:bodyPr/>
          <a:lstStyle>
            <a:lvl1pPr>
              <a:lnSpc>
                <a:spcPts val="2100"/>
              </a:lnSpc>
              <a:buClr>
                <a:srgbClr val="E7AC29"/>
              </a:buClr>
              <a:defRPr/>
            </a:lvl1pPr>
            <a:lvl2pPr>
              <a:lnSpc>
                <a:spcPts val="2100"/>
              </a:lnSpc>
              <a:buClr>
                <a:srgbClr val="E7AC29"/>
              </a:buClr>
              <a:defRPr/>
            </a:lvl2pPr>
            <a:lvl3pPr>
              <a:lnSpc>
                <a:spcPts val="2100"/>
              </a:lnSpc>
              <a:buClr>
                <a:srgbClr val="E7AC29"/>
              </a:buClr>
              <a:defRPr/>
            </a:lvl3pPr>
            <a:lvl4pPr>
              <a:lnSpc>
                <a:spcPts val="2100"/>
              </a:lnSpc>
              <a:buClr>
                <a:srgbClr val="E7AC29"/>
              </a:buClr>
              <a:defRPr/>
            </a:lvl4pPr>
            <a:lvl5pPr>
              <a:lnSpc>
                <a:spcPts val="2100"/>
              </a:lnSpc>
              <a:buClr>
                <a:srgbClr val="E7AC29"/>
              </a:buClr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234001" y="2393838"/>
            <a:ext cx="5615099" cy="3482975"/>
          </a:xfrm>
        </p:spPr>
        <p:txBody>
          <a:bodyPr/>
          <a:lstStyle>
            <a:lvl1pPr>
              <a:lnSpc>
                <a:spcPts val="2100"/>
              </a:lnSpc>
              <a:buClr>
                <a:srgbClr val="E7AC29"/>
              </a:buClr>
              <a:defRPr/>
            </a:lvl1pPr>
            <a:lvl2pPr>
              <a:lnSpc>
                <a:spcPts val="2100"/>
              </a:lnSpc>
              <a:buClr>
                <a:srgbClr val="E7AC29"/>
              </a:buClr>
              <a:defRPr/>
            </a:lvl2pPr>
            <a:lvl3pPr>
              <a:lnSpc>
                <a:spcPts val="2100"/>
              </a:lnSpc>
              <a:buClr>
                <a:srgbClr val="E7AC29"/>
              </a:buClr>
              <a:defRPr/>
            </a:lvl3pPr>
            <a:lvl4pPr>
              <a:lnSpc>
                <a:spcPts val="2100"/>
              </a:lnSpc>
              <a:buClr>
                <a:srgbClr val="E7AC29"/>
              </a:buClr>
              <a:defRPr/>
            </a:lvl4pPr>
            <a:lvl5pPr>
              <a:lnSpc>
                <a:spcPts val="2100"/>
              </a:lnSpc>
              <a:buClr>
                <a:srgbClr val="E7AC29"/>
              </a:buClr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5184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ontent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814400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9F5A300C-E5D0-4B23-B360-B2B6E208FA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900" y="2090396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Subtext Headline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01B34C23-FCB6-4AD3-AD32-24D8216593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4251600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301BCBEB-043E-4350-BE00-DB30184A9C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0" y="4526848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Subtext 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B9FA5A8-D820-40A0-8E32-8759C5CF14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2584800"/>
            <a:ext cx="5895174" cy="1590726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2900" y="5022000"/>
            <a:ext cx="5895174" cy="1328250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237FA00-9F8A-41DA-BDBC-0B38FA101B7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829425" y="1544638"/>
            <a:ext cx="5019675" cy="409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graphic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4A8E9E66-A991-41B5-8CAE-B690370753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29425" y="5668731"/>
            <a:ext cx="5019675" cy="491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FontTx/>
              <a:buNone/>
              <a:defRPr sz="1300" spc="-10" baseline="0">
                <a:solidFill>
                  <a:srgbClr val="575E62"/>
                </a:solidFill>
                <a:latin typeface="+mn-lt"/>
              </a:defRPr>
            </a:lvl1pPr>
            <a:lvl2pPr marL="432000" indent="-216000">
              <a:lnSpc>
                <a:spcPts val="2100"/>
              </a:lnSpc>
              <a:spcAft>
                <a:spcPts val="0"/>
              </a:spcAft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648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864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1080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legend 1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4A8E9E66-A991-41B5-8CAE-B690370753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30851" y="5971287"/>
            <a:ext cx="5019675" cy="491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FontTx/>
              <a:buNone/>
              <a:defRPr sz="1300" spc="-10" baseline="0">
                <a:solidFill>
                  <a:srgbClr val="575E62"/>
                </a:solidFill>
                <a:latin typeface="+mn-lt"/>
              </a:defRPr>
            </a:lvl1pPr>
            <a:lvl2pPr marL="432000" indent="-216000">
              <a:lnSpc>
                <a:spcPts val="2100"/>
              </a:lnSpc>
              <a:spcAft>
                <a:spcPts val="0"/>
              </a:spcAft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648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864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1080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legend 2</a:t>
            </a:r>
          </a:p>
        </p:txBody>
      </p:sp>
    </p:spTree>
    <p:extLst>
      <p:ext uri="{BB962C8B-B14F-4D97-AF65-F5344CB8AC3E}">
        <p14:creationId xmlns:p14="http://schemas.microsoft.com/office/powerpoint/2010/main" val="15127917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agram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476000"/>
            <a:ext cx="56151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01B34C23-FCB6-4AD3-AD32-24D8216593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1360" y="1476000"/>
            <a:ext cx="558774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7FF22AFF-AA67-4382-BE8A-69389752D6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1" y="3794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441112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8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agrammplatzhalter 9">
            <a:extLst>
              <a:ext uri="{FF2B5EF4-FFF2-40B4-BE49-F238E27FC236}">
                <a16:creationId xmlns:a16="http://schemas.microsoft.com/office/drawing/2014/main" id="{4A12E758-FA25-45E4-BDEF-1D0CF18AC640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342901" y="2012434"/>
            <a:ext cx="56151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pie chart</a:t>
            </a:r>
          </a:p>
        </p:txBody>
      </p:sp>
      <p:sp>
        <p:nvSpPr>
          <p:cNvPr id="18" name="Tabellenplatzhalter 11">
            <a:extLst>
              <a:ext uri="{FF2B5EF4-FFF2-40B4-BE49-F238E27FC236}">
                <a16:creationId xmlns:a16="http://schemas.microsoft.com/office/drawing/2014/main" id="{73AA6523-2FF3-466D-A70F-FC382EC44E90}"/>
              </a:ext>
            </a:extLst>
          </p:cNvPr>
          <p:cNvSpPr>
            <a:spLocks noGrp="1"/>
          </p:cNvSpPr>
          <p:nvPr>
            <p:ph type="tbl" sz="quarter" idx="25" hasCustomPrompt="1"/>
          </p:nvPr>
        </p:nvSpPr>
        <p:spPr>
          <a:xfrm>
            <a:off x="6261360" y="2012434"/>
            <a:ext cx="5587739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table</a:t>
            </a:r>
          </a:p>
        </p:txBody>
      </p:sp>
      <p:sp>
        <p:nvSpPr>
          <p:cNvPr id="19" name="Diagrammplatzhalter 13">
            <a:extLst>
              <a:ext uri="{FF2B5EF4-FFF2-40B4-BE49-F238E27FC236}">
                <a16:creationId xmlns:a16="http://schemas.microsoft.com/office/drawing/2014/main" id="{49BC70C9-F08E-4B30-9F30-37666802A95F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342902" y="4343400"/>
            <a:ext cx="11506198" cy="16177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 diagram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52565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agram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2900" y="4679100"/>
            <a:ext cx="11506199" cy="1256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2100"/>
              </a:lnSpc>
              <a:buClr>
                <a:schemeClr val="accent5"/>
              </a:buClr>
              <a:defRPr lang="de-DE" spc="-30" baseline="0" noProof="0" dirty="0"/>
            </a:lvl1pPr>
            <a:lvl2pPr>
              <a:lnSpc>
                <a:spcPts val="2100"/>
              </a:lnSpc>
              <a:buClr>
                <a:schemeClr val="accent5"/>
              </a:buClr>
              <a:defRPr lang="de-DE" spc="-30" baseline="0" noProof="0" dirty="0"/>
            </a:lvl2pPr>
            <a:lvl3pPr>
              <a:lnSpc>
                <a:spcPts val="2100"/>
              </a:lnSpc>
              <a:buClr>
                <a:schemeClr val="accent5"/>
              </a:buClr>
              <a:defRPr lang="de-DE" spc="-30" baseline="0" noProof="0" dirty="0"/>
            </a:lvl3pPr>
            <a:lvl4pPr>
              <a:lnSpc>
                <a:spcPts val="2100"/>
              </a:lnSpc>
              <a:buClr>
                <a:schemeClr val="accent5"/>
              </a:buClr>
              <a:defRPr lang="de-DE" spc="-30" baseline="0" noProof="0" dirty="0"/>
            </a:lvl4pPr>
            <a:lvl5pPr>
              <a:lnSpc>
                <a:spcPts val="2100"/>
              </a:lnSpc>
              <a:buClr>
                <a:schemeClr val="accent5"/>
              </a:buClr>
              <a:defRPr lang="de-AT" spc="-30" baseline="0" noProof="0" dirty="0"/>
            </a:lvl5pPr>
          </a:lstStyle>
          <a:p>
            <a:pPr marR="0" lvl="0" fontAlgn="auto">
              <a:lnSpc>
                <a:spcPts val="2100"/>
              </a:lnSpc>
              <a:buClr>
                <a:srgbClr val="E7AC29"/>
              </a:buClr>
              <a:buSzTx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75E62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Edit text master format</a:t>
            </a:r>
          </a:p>
          <a:p>
            <a:pPr marR="0" lvl="1" fontAlgn="auto">
              <a:lnSpc>
                <a:spcPts val="2100"/>
              </a:lnSpc>
              <a:buClr>
                <a:srgbClr val="E7AC29"/>
              </a:buClr>
              <a:buSzTx/>
              <a:tabLst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75E62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Second level</a:t>
            </a:r>
          </a:p>
          <a:p>
            <a:pPr lvl="2">
              <a:lnSpc>
                <a:spcPts val="2100"/>
              </a:lnSpc>
              <a:buClr>
                <a:srgbClr val="E7AC29"/>
              </a:buClr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75E62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Third level</a:t>
            </a:r>
          </a:p>
          <a:p>
            <a:pPr marR="0" lvl="3" fontAlgn="auto">
              <a:lnSpc>
                <a:spcPts val="2100"/>
              </a:lnSpc>
              <a:buClr>
                <a:srgbClr val="E7AC29"/>
              </a:buClr>
              <a:buSzTx/>
              <a:tabLst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75E62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R="0" lvl="4" fontAlgn="auto">
              <a:lnSpc>
                <a:spcPts val="2100"/>
              </a:lnSpc>
              <a:buClr>
                <a:srgbClr val="E7AC29"/>
              </a:buClr>
              <a:buSzTx/>
              <a:tabLst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75E62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F04F12D-453E-4180-BEA6-0D7C2BEB2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44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7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grammplatzhalter 10">
            <a:extLst>
              <a:ext uri="{FF2B5EF4-FFF2-40B4-BE49-F238E27FC236}">
                <a16:creationId xmlns:a16="http://schemas.microsoft.com/office/drawing/2014/main" id="{B6D0CAB2-1A11-4567-8D70-C855AC4CD9E8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342900" y="2233543"/>
            <a:ext cx="11506200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47048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agram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5615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27200" y="2286119"/>
            <a:ext cx="5721900" cy="3628531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F04F12D-453E-4180-BEA6-0D7C2BEB2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44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B0D26845-2FA0-4C00-A4A3-4C177D57E1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1783920"/>
            <a:ext cx="5753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8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9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agrammplatzhalter 10">
            <a:extLst>
              <a:ext uri="{FF2B5EF4-FFF2-40B4-BE49-F238E27FC236}">
                <a16:creationId xmlns:a16="http://schemas.microsoft.com/office/drawing/2014/main" id="{0B468BCA-FEB7-4748-B754-21E134E7EF20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342900" y="2286119"/>
            <a:ext cx="5615099" cy="3628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624321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agram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2915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96024" y="2286000"/>
            <a:ext cx="4953075" cy="3310377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B0D26845-2FA0-4C00-A4A3-4C177D57E1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6824" y="1783920"/>
            <a:ext cx="4942275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4A063644-A0A1-4450-9AA3-2D022A5E32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47099" y="1783920"/>
            <a:ext cx="2818171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agrammplatzhalter 10">
            <a:extLst>
              <a:ext uri="{FF2B5EF4-FFF2-40B4-BE49-F238E27FC236}">
                <a16:creationId xmlns:a16="http://schemas.microsoft.com/office/drawing/2014/main" id="{50FF9EC1-EAD5-4077-AAAC-5B98F7C56D60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338100" y="2286001"/>
            <a:ext cx="2915100" cy="3310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baseline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stacked bar chart</a:t>
            </a:r>
          </a:p>
        </p:txBody>
      </p:sp>
      <p:sp>
        <p:nvSpPr>
          <p:cNvPr id="20" name="Diagrammplatzhalter 10">
            <a:extLst>
              <a:ext uri="{FF2B5EF4-FFF2-40B4-BE49-F238E27FC236}">
                <a16:creationId xmlns:a16="http://schemas.microsoft.com/office/drawing/2014/main" id="{764D4653-0780-472F-9781-8A1BC136EEC8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3634199" y="2286001"/>
            <a:ext cx="2831072" cy="3310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baseline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Stacked bar chart</a:t>
            </a:r>
          </a:p>
        </p:txBody>
      </p:sp>
    </p:spTree>
    <p:extLst>
      <p:ext uri="{BB962C8B-B14F-4D97-AF65-F5344CB8AC3E}">
        <p14:creationId xmlns:p14="http://schemas.microsoft.com/office/powerpoint/2010/main" val="29731988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1" y="178392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abellenplatzhalter 10">
            <a:extLst>
              <a:ext uri="{FF2B5EF4-FFF2-40B4-BE49-F238E27FC236}">
                <a16:creationId xmlns:a16="http://schemas.microsoft.com/office/drawing/2014/main" id="{71F12FF5-E5D1-4D0B-9029-EDBF6D31B5AF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342900" y="2347440"/>
            <a:ext cx="11506199" cy="3453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99859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agram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4326208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9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30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95874" y="1773321"/>
            <a:ext cx="6753225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6" name="Diagrammplatzhalter 10">
            <a:extLst>
              <a:ext uri="{FF2B5EF4-FFF2-40B4-BE49-F238E27FC236}">
                <a16:creationId xmlns:a16="http://schemas.microsoft.com/office/drawing/2014/main" id="{801B256B-BF6B-4E6A-A15E-975BCA50B7D9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342901" y="2286001"/>
            <a:ext cx="4325102" cy="3644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stacked bar chart</a:t>
            </a:r>
            <a:endParaRPr lang="en-GB" noProof="0" dirty="0"/>
          </a:p>
        </p:txBody>
      </p:sp>
      <p:sp>
        <p:nvSpPr>
          <p:cNvPr id="17" name="Tabellenplatzhalter 10">
            <a:extLst>
              <a:ext uri="{FF2B5EF4-FFF2-40B4-BE49-F238E27FC236}">
                <a16:creationId xmlns:a16="http://schemas.microsoft.com/office/drawing/2014/main" id="{75D915F1-CC6D-425D-A712-4DCBDB4A43A4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095875" y="2286001"/>
            <a:ext cx="6753225" cy="3644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8352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3949" y="2393115"/>
            <a:ext cx="5595151" cy="3574485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4B963BD2-90E2-4BCF-A8C8-A94362F5C7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6625" y="2894400"/>
            <a:ext cx="5108400" cy="19226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quote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948" y="1943491"/>
            <a:ext cx="5595152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3AF43E37-5B1E-496C-B3C6-30F6DD37D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8" name="Gerader Verbinder 9">
            <a:extLst>
              <a:ext uri="{FF2B5EF4-FFF2-40B4-BE49-F238E27FC236}">
                <a16:creationId xmlns:a16="http://schemas.microsoft.com/office/drawing/2014/main" id="{A88E653A-2461-4246-8942-94ADC3054932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10">
            <a:extLst>
              <a:ext uri="{FF2B5EF4-FFF2-40B4-BE49-F238E27FC236}">
                <a16:creationId xmlns:a16="http://schemas.microsoft.com/office/drawing/2014/main" id="{EB7AC5E4-C4F9-402A-B7A0-5441944E3387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70002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emp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920FC2F-EA54-4BFE-81F1-5860C810991C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2F02C729-F553-48E3-AF94-64BAD6410AB1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584800" y="265238"/>
            <a:ext cx="2484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58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chapter">
    <p:bg>
      <p:bgPr>
        <a:solidFill>
          <a:srgbClr val="47A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96832-6B41-4A37-B00F-323B368E5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667600"/>
            <a:ext cx="11506199" cy="1278266"/>
          </a:xfrm>
        </p:spPr>
        <p:txBody>
          <a:bodyPr anchor="ctr" anchorCtr="0"/>
          <a:lstStyle>
            <a:lvl1pPr algn="ctr">
              <a:defRPr sz="76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Chaptertitle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D3D053-71F4-4B15-A9D0-7AEA4EA114C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80"/>
          <a:stretch/>
        </p:blipFill>
        <p:spPr bwMode="black">
          <a:xfrm>
            <a:off x="10123200" y="255600"/>
            <a:ext cx="1713600" cy="83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026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chapt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AA66A1B-5D9D-4C92-B13F-63BC640A4BD5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71F027-44AE-4274-84A3-F4532891EEB6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019600" y="1731600"/>
            <a:ext cx="7920000" cy="4320000"/>
          </a:xfrm>
        </p:spPr>
        <p:txBody>
          <a:bodyPr anchor="t" anchorCtr="0"/>
          <a:lstStyle>
            <a:lvl1pPr>
              <a:lnSpc>
                <a:spcPts val="4000"/>
              </a:lnSpc>
              <a:defRPr b="0" baseline="0"/>
            </a:lvl1pPr>
          </a:lstStyle>
          <a:p>
            <a:r>
              <a:rPr lang="en-GB" noProof="0" dirty="0"/>
              <a:t>Chapter 1</a:t>
            </a:r>
            <a:br>
              <a:rPr lang="en-GB" noProof="0" dirty="0"/>
            </a:br>
            <a:r>
              <a:rPr lang="en-GB" noProof="0" dirty="0"/>
              <a:t>chapter 2</a:t>
            </a:r>
            <a:br>
              <a:rPr lang="en-GB" noProof="0" dirty="0"/>
            </a:br>
            <a:r>
              <a:rPr lang="en-GB" noProof="0" dirty="0"/>
              <a:t>Chapter 3</a:t>
            </a:r>
            <a:br>
              <a:rPr lang="en-GB" noProof="0" dirty="0"/>
            </a:br>
            <a:r>
              <a:rPr lang="en-GB" noProof="0" dirty="0"/>
              <a:t>Chapter 4</a:t>
            </a:r>
            <a:endParaRPr lang="de-AT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7F6AF8B-833F-4122-AA85-593308810377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25C69DC-1804-4EA2-AA4E-3AD4A43CC6B2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5F8E6315-40A2-40CE-B4E0-0AAD80A04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05"/>
          <a:stretch/>
        </p:blipFill>
        <p:spPr bwMode="black">
          <a:xfrm>
            <a:off x="10123182" y="254794"/>
            <a:ext cx="1714011" cy="8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954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content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342901" y="60408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943491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42900" y="2379891"/>
            <a:ext cx="11506200" cy="3484334"/>
          </a:xfrm>
        </p:spPr>
        <p:txBody>
          <a:bodyPr/>
          <a:lstStyle>
            <a:lvl1pPr>
              <a:lnSpc>
                <a:spcPts val="2100"/>
              </a:lnSpc>
              <a:buClr>
                <a:srgbClr val="47A6AA"/>
              </a:buClr>
              <a:defRPr/>
            </a:lvl1pPr>
            <a:lvl2pPr>
              <a:lnSpc>
                <a:spcPts val="2100"/>
              </a:lnSpc>
              <a:buClr>
                <a:srgbClr val="47A6AA"/>
              </a:buClr>
              <a:defRPr/>
            </a:lvl2pPr>
            <a:lvl3pPr>
              <a:lnSpc>
                <a:spcPts val="2100"/>
              </a:lnSpc>
              <a:buClr>
                <a:srgbClr val="47A6AA"/>
              </a:buClr>
              <a:defRPr/>
            </a:lvl3pPr>
            <a:lvl4pPr>
              <a:lnSpc>
                <a:spcPts val="2100"/>
              </a:lnSpc>
              <a:buClr>
                <a:srgbClr val="47A6AA"/>
              </a:buClr>
              <a:defRPr/>
            </a:lvl4pPr>
            <a:lvl5pPr>
              <a:lnSpc>
                <a:spcPts val="2100"/>
              </a:lnSpc>
              <a:buClr>
                <a:srgbClr val="47A6AA"/>
              </a:buClr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22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747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conten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A58704B4-6710-44FE-A921-520D5161C9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867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31EE639C-5BB5-41A1-AC75-E41D2CDD48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6305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03BBEB55-A8F4-44C3-B069-505C6199CE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625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B6608564-061D-4CE1-99A9-2C237A676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67063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2F59E11C-3F9F-4133-BFF3-A0521F46DE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625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D853BA58-F78A-4A2A-8B1D-E1BEAA5C63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5063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69B45DFA-A10A-4E0E-BFA0-02334C6D2E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7625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5C06B86E-4FDB-4218-BD12-F0BE361109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86113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FE31EBE-87F3-4FC8-96A6-BE221E27051A}"/>
              </a:ext>
            </a:extLst>
          </p:cNvPr>
          <p:cNvCxnSpPr/>
          <p:nvPr userDrawn="1"/>
        </p:nvCxnSpPr>
        <p:spPr>
          <a:xfrm>
            <a:off x="664675" y="3466901"/>
            <a:ext cx="2646000" cy="0"/>
          </a:xfrm>
          <a:prstGeom prst="line">
            <a:avLst/>
          </a:prstGeom>
          <a:ln w="9525">
            <a:solidFill>
              <a:srgbClr val="47A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1E6CD3D-79B5-4CBD-A679-95B93D620955}"/>
              </a:ext>
            </a:extLst>
          </p:cNvPr>
          <p:cNvCxnSpPr/>
          <p:nvPr userDrawn="1"/>
        </p:nvCxnSpPr>
        <p:spPr>
          <a:xfrm>
            <a:off x="3414800" y="3466901"/>
            <a:ext cx="2646000" cy="0"/>
          </a:xfrm>
          <a:prstGeom prst="line">
            <a:avLst/>
          </a:prstGeom>
          <a:ln w="9525">
            <a:solidFill>
              <a:srgbClr val="47A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97B6102-BE0D-4913-9F40-DAABDEBD65FE}"/>
              </a:ext>
            </a:extLst>
          </p:cNvPr>
          <p:cNvCxnSpPr/>
          <p:nvPr userDrawn="1"/>
        </p:nvCxnSpPr>
        <p:spPr>
          <a:xfrm>
            <a:off x="6164925" y="3466901"/>
            <a:ext cx="2646000" cy="0"/>
          </a:xfrm>
          <a:prstGeom prst="line">
            <a:avLst/>
          </a:prstGeom>
          <a:ln w="9525">
            <a:solidFill>
              <a:srgbClr val="47A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CAFCC926-4965-4E7C-826C-310D48F9D0D3}"/>
              </a:ext>
            </a:extLst>
          </p:cNvPr>
          <p:cNvCxnSpPr/>
          <p:nvPr userDrawn="1"/>
        </p:nvCxnSpPr>
        <p:spPr>
          <a:xfrm>
            <a:off x="8915050" y="3466901"/>
            <a:ext cx="2646000" cy="0"/>
          </a:xfrm>
          <a:prstGeom prst="line">
            <a:avLst/>
          </a:prstGeom>
          <a:ln w="9525">
            <a:solidFill>
              <a:srgbClr val="47A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platzhalt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3390386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</p:txBody>
      </p:sp>
      <p:sp>
        <p:nvSpPr>
          <p:cNvPr id="37" name="Textplatzhalt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6134595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</p:txBody>
      </p:sp>
      <p:sp>
        <p:nvSpPr>
          <p:cNvPr id="39" name="Textplatzhalter 19"/>
          <p:cNvSpPr>
            <a:spLocks noGrp="1"/>
          </p:cNvSpPr>
          <p:nvPr>
            <p:ph type="body" sz="quarter" idx="33" hasCustomPrompt="1"/>
          </p:nvPr>
        </p:nvSpPr>
        <p:spPr>
          <a:xfrm>
            <a:off x="8876769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</p:txBody>
      </p:sp>
      <p:sp>
        <p:nvSpPr>
          <p:cNvPr id="40" name="Textplatzhalter 19"/>
          <p:cNvSpPr>
            <a:spLocks noGrp="1"/>
          </p:cNvSpPr>
          <p:nvPr>
            <p:ph type="body" sz="quarter" idx="34" hasCustomPrompt="1"/>
          </p:nvPr>
        </p:nvSpPr>
        <p:spPr>
          <a:xfrm>
            <a:off x="636867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8205134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content illustr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091232FB-F8B4-4806-ACEC-00D863B65A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22012" y="1943492"/>
            <a:ext cx="4727087" cy="4428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illustration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694508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79891"/>
            <a:ext cx="6694509" cy="3587709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1943491"/>
            <a:ext cx="6694508" cy="3238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37982737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content iam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3327E13-4766-4BEE-A184-12D8B344C9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96552" y="1820177"/>
            <a:ext cx="4252547" cy="4677823"/>
          </a:xfrm>
          <a:prstGeom prst="round1Rect">
            <a:avLst>
              <a:gd name="adj" fmla="val 8010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79890"/>
            <a:ext cx="6945247" cy="3587709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3379715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content images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6975475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79891"/>
            <a:ext cx="6945247" cy="35877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marL="173038" marR="0" lvl="0" indent="-173038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Bildplatzhalter 14">
            <a:extLst>
              <a:ext uri="{FF2B5EF4-FFF2-40B4-BE49-F238E27FC236}">
                <a16:creationId xmlns:a16="http://schemas.microsoft.com/office/drawing/2014/main" id="{75D394EA-13DC-49F3-8B4E-4C096EC464D8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09252" y="1412875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0" name="Bildplatzhalter 14">
            <a:extLst>
              <a:ext uri="{FF2B5EF4-FFF2-40B4-BE49-F238E27FC236}">
                <a16:creationId xmlns:a16="http://schemas.microsoft.com/office/drawing/2014/main" id="{77C15008-6EC6-4EA7-BB70-C9B8165FA875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860326" y="1412875"/>
            <a:ext cx="1988773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2" name="Bildplatzhalter 14">
            <a:extLst>
              <a:ext uri="{FF2B5EF4-FFF2-40B4-BE49-F238E27FC236}">
                <a16:creationId xmlns:a16="http://schemas.microsoft.com/office/drawing/2014/main" id="{D5236DAF-5BEA-46CE-8C98-63DFA82B348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609252" y="3864491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3" name="Bildplatzhalter 14">
            <a:extLst>
              <a:ext uri="{FF2B5EF4-FFF2-40B4-BE49-F238E27FC236}">
                <a16:creationId xmlns:a16="http://schemas.microsoft.com/office/drawing/2014/main" id="{FFF59A84-6CFA-4C17-A8E1-00F1D22B644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60326" y="3864491"/>
            <a:ext cx="1988773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2900" y="1943491"/>
            <a:ext cx="6975475" cy="3238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5887300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content image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19406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14">
            <a:extLst>
              <a:ext uri="{FF2B5EF4-FFF2-40B4-BE49-F238E27FC236}">
                <a16:creationId xmlns:a16="http://schemas.microsoft.com/office/drawing/2014/main" id="{75D394EA-13DC-49F3-8B4E-4C096EC464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2900" y="1733548"/>
            <a:ext cx="3487903" cy="2160000"/>
          </a:xfrm>
          <a:prstGeom prst="round2DiagRect">
            <a:avLst>
              <a:gd name="adj1" fmla="val 0"/>
              <a:gd name="adj2" fmla="val 11504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1" name="Bildplatzhalter 14">
            <a:extLst>
              <a:ext uri="{FF2B5EF4-FFF2-40B4-BE49-F238E27FC236}">
                <a16:creationId xmlns:a16="http://schemas.microsoft.com/office/drawing/2014/main" id="{77C15008-6EC6-4EA7-BB70-C9B8165FA875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535851" y="1733548"/>
            <a:ext cx="3608023" cy="4220760"/>
          </a:xfrm>
          <a:prstGeom prst="round2DiagRect">
            <a:avLst>
              <a:gd name="adj1" fmla="val 0"/>
              <a:gd name="adj2" fmla="val 10079"/>
            </a:avLst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de-AT" sz="1200" dirty="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6" name="Bildplatzhalter 14">
            <a:extLst>
              <a:ext uri="{FF2B5EF4-FFF2-40B4-BE49-F238E27FC236}">
                <a16:creationId xmlns:a16="http://schemas.microsoft.com/office/drawing/2014/main" id="{D5236DAF-5BEA-46CE-8C98-63DFA82B348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42900" y="3968919"/>
            <a:ext cx="3487903" cy="1990819"/>
          </a:xfrm>
          <a:prstGeom prst="round2DiagRect">
            <a:avLst>
              <a:gd name="adj1" fmla="val 0"/>
              <a:gd name="adj2" fmla="val 11587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7" name="Bildplatzhalter 14">
            <a:extLst>
              <a:ext uri="{FF2B5EF4-FFF2-40B4-BE49-F238E27FC236}">
                <a16:creationId xmlns:a16="http://schemas.microsoft.com/office/drawing/2014/main" id="{FFF59A84-6CFA-4C17-A8E1-00F1D22B644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755537" y="1731631"/>
            <a:ext cx="3093563" cy="1945020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8" name="Bildplatzhalter 14">
            <a:extLst>
              <a:ext uri="{FF2B5EF4-FFF2-40B4-BE49-F238E27FC236}">
                <a16:creationId xmlns:a16="http://schemas.microsoft.com/office/drawing/2014/main" id="{C19243FF-04CF-44C8-9249-CFABAE06F62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55537" y="3782170"/>
            <a:ext cx="1527946" cy="2172138"/>
          </a:xfrm>
          <a:prstGeom prst="round2DiagRect">
            <a:avLst>
              <a:gd name="adj1" fmla="val 0"/>
              <a:gd name="adj2" fmla="val 11325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9" name="Bildplatzhalter 14">
            <a:extLst>
              <a:ext uri="{FF2B5EF4-FFF2-40B4-BE49-F238E27FC236}">
                <a16:creationId xmlns:a16="http://schemas.microsoft.com/office/drawing/2014/main" id="{27A360E6-3B7F-4019-8B96-1FA833072FC8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0438228" y="3757683"/>
            <a:ext cx="1410872" cy="2172138"/>
          </a:xfrm>
          <a:prstGeom prst="round2DiagRect">
            <a:avLst>
              <a:gd name="adj1" fmla="val 0"/>
              <a:gd name="adj2" fmla="val 11325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8890044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content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3949" y="2393115"/>
            <a:ext cx="5595151" cy="3574485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4B963BD2-90E2-4BCF-A8C8-A94362F5C7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6625" y="2894400"/>
            <a:ext cx="5108400" cy="19226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quote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948" y="1943491"/>
            <a:ext cx="5595152" cy="3238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3213118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formation box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: obere Ecken abgerundet 16">
            <a:extLst>
              <a:ext uri="{FF2B5EF4-FFF2-40B4-BE49-F238E27FC236}">
                <a16:creationId xmlns:a16="http://schemas.microsoft.com/office/drawing/2014/main" id="{7D3C38C8-0B28-4B4D-8A3D-6561752B110F}"/>
              </a:ext>
            </a:extLst>
          </p:cNvPr>
          <p:cNvSpPr/>
          <p:nvPr userDrawn="1"/>
        </p:nvSpPr>
        <p:spPr>
          <a:xfrm>
            <a:off x="7834250" y="1787138"/>
            <a:ext cx="3999001" cy="4923225"/>
          </a:xfrm>
          <a:prstGeom prst="round2SameRect">
            <a:avLst>
              <a:gd name="adj1" fmla="val 8412"/>
              <a:gd name="adj2" fmla="val 0"/>
            </a:avLst>
          </a:prstGeom>
          <a:noFill/>
          <a:ln w="38100">
            <a:solidFill>
              <a:srgbClr val="9C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4" name="Ellipse 33" hidden="1">
            <a:extLst>
              <a:ext uri="{FF2B5EF4-FFF2-40B4-BE49-F238E27FC236}">
                <a16:creationId xmlns:a16="http://schemas.microsoft.com/office/drawing/2014/main" id="{B6DD4529-07DA-43EA-9C29-24AE178D88AE}"/>
              </a:ext>
            </a:extLst>
          </p:cNvPr>
          <p:cNvSpPr/>
          <p:nvPr userDrawn="1"/>
        </p:nvSpPr>
        <p:spPr>
          <a:xfrm>
            <a:off x="7575880" y="145080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899" y="1220400"/>
            <a:ext cx="11506201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400691"/>
            <a:ext cx="6945247" cy="35669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marL="173038" marR="0" lvl="0" indent="-173038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B0E47A34-3A85-4EDB-8750-9D50FD36E9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86280" y="2174400"/>
            <a:ext cx="37800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lang="de-DE" sz="1350" kern="1200" spc="-30" baseline="0" dirty="0">
                <a:solidFill>
                  <a:srgbClr val="E3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marL="0" lvl="0" indent="0" algn="l" defTabSz="6858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GB" noProof="0" dirty="0"/>
              <a:t>Headline 3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1DFC96AC-C76E-43D4-90DE-345F85999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6280" y="2656800"/>
            <a:ext cx="3776810" cy="3588444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>
                <a:solidFill>
                  <a:srgbClr val="575E62"/>
                </a:solidFill>
              </a:defRPr>
            </a:lvl1pPr>
            <a:lvl2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2pPr>
            <a:lvl3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4pPr>
            <a:lvl5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5D1AB2A2-5F3D-4C6B-B3D8-9EC741713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5" name="Gerader Verbinder 9">
            <a:extLst>
              <a:ext uri="{FF2B5EF4-FFF2-40B4-BE49-F238E27FC236}">
                <a16:creationId xmlns:a16="http://schemas.microsoft.com/office/drawing/2014/main" id="{443D84F7-421D-4BBB-B918-99F97B07240F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10">
            <a:extLst>
              <a:ext uri="{FF2B5EF4-FFF2-40B4-BE49-F238E27FC236}">
                <a16:creationId xmlns:a16="http://schemas.microsoft.com/office/drawing/2014/main" id="{33356664-F1E6-460C-B393-23B33A3FCAFB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96247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content information box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7F36CC1-5F55-41D2-85D5-4D1D544A3F85}"/>
              </a:ext>
            </a:extLst>
          </p:cNvPr>
          <p:cNvGrpSpPr/>
          <p:nvPr userDrawn="1"/>
        </p:nvGrpSpPr>
        <p:grpSpPr>
          <a:xfrm>
            <a:off x="7567146" y="1450800"/>
            <a:ext cx="4260852" cy="5259563"/>
            <a:chOff x="7336800" y="1450800"/>
            <a:chExt cx="4260852" cy="5259563"/>
          </a:xfrm>
        </p:grpSpPr>
        <p:sp>
          <p:nvSpPr>
            <p:cNvPr id="32" name="Rechteck: obere Ecken abgerundet 31">
              <a:extLst>
                <a:ext uri="{FF2B5EF4-FFF2-40B4-BE49-F238E27FC236}">
                  <a16:creationId xmlns:a16="http://schemas.microsoft.com/office/drawing/2014/main" id="{1C26F151-0F74-45D7-B9FC-7C6ADE8166B1}"/>
                </a:ext>
              </a:extLst>
            </p:cNvPr>
            <p:cNvSpPr/>
            <p:nvPr userDrawn="1"/>
          </p:nvSpPr>
          <p:spPr>
            <a:xfrm>
              <a:off x="7598651" y="1783533"/>
              <a:ext cx="3999001" cy="4926830"/>
            </a:xfrm>
            <a:custGeom>
              <a:avLst/>
              <a:gdLst>
                <a:gd name="connsiteX0" fmla="*/ 336396 w 3999001"/>
                <a:gd name="connsiteY0" fmla="*/ 0 h 4923225"/>
                <a:gd name="connsiteX1" fmla="*/ 3662605 w 3999001"/>
                <a:gd name="connsiteY1" fmla="*/ 0 h 4923225"/>
                <a:gd name="connsiteX2" fmla="*/ 3999001 w 3999001"/>
                <a:gd name="connsiteY2" fmla="*/ 336396 h 4923225"/>
                <a:gd name="connsiteX3" fmla="*/ 3999001 w 3999001"/>
                <a:gd name="connsiteY3" fmla="*/ 4923225 h 4923225"/>
                <a:gd name="connsiteX4" fmla="*/ 3999001 w 3999001"/>
                <a:gd name="connsiteY4" fmla="*/ 4923225 h 4923225"/>
                <a:gd name="connsiteX5" fmla="*/ 0 w 3999001"/>
                <a:gd name="connsiteY5" fmla="*/ 4923225 h 4923225"/>
                <a:gd name="connsiteX6" fmla="*/ 0 w 3999001"/>
                <a:gd name="connsiteY6" fmla="*/ 4923225 h 4923225"/>
                <a:gd name="connsiteX7" fmla="*/ 0 w 3999001"/>
                <a:gd name="connsiteY7" fmla="*/ 336396 h 4923225"/>
                <a:gd name="connsiteX8" fmla="*/ 336396 w 3999001"/>
                <a:gd name="connsiteY8" fmla="*/ 0 h 4923225"/>
                <a:gd name="connsiteX0" fmla="*/ 336396 w 3999001"/>
                <a:gd name="connsiteY0" fmla="*/ 3605 h 4926830"/>
                <a:gd name="connsiteX1" fmla="*/ 685270 w 3999001"/>
                <a:gd name="connsiteY1" fmla="*/ 0 h 4926830"/>
                <a:gd name="connsiteX2" fmla="*/ 3662605 w 3999001"/>
                <a:gd name="connsiteY2" fmla="*/ 3605 h 4926830"/>
                <a:gd name="connsiteX3" fmla="*/ 3999001 w 3999001"/>
                <a:gd name="connsiteY3" fmla="*/ 340001 h 4926830"/>
                <a:gd name="connsiteX4" fmla="*/ 3999001 w 3999001"/>
                <a:gd name="connsiteY4" fmla="*/ 4926830 h 4926830"/>
                <a:gd name="connsiteX5" fmla="*/ 3999001 w 3999001"/>
                <a:gd name="connsiteY5" fmla="*/ 4926830 h 4926830"/>
                <a:gd name="connsiteX6" fmla="*/ 0 w 3999001"/>
                <a:gd name="connsiteY6" fmla="*/ 4926830 h 4926830"/>
                <a:gd name="connsiteX7" fmla="*/ 0 w 3999001"/>
                <a:gd name="connsiteY7" fmla="*/ 4926830 h 4926830"/>
                <a:gd name="connsiteX8" fmla="*/ 0 w 3999001"/>
                <a:gd name="connsiteY8" fmla="*/ 340001 h 4926830"/>
                <a:gd name="connsiteX9" fmla="*/ 336396 w 3999001"/>
                <a:gd name="connsiteY9" fmla="*/ 3605 h 49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9001" h="4926830">
                  <a:moveTo>
                    <a:pt x="336396" y="3605"/>
                  </a:moveTo>
                  <a:lnTo>
                    <a:pt x="685270" y="0"/>
                  </a:lnTo>
                  <a:lnTo>
                    <a:pt x="3662605" y="3605"/>
                  </a:lnTo>
                  <a:cubicBezTo>
                    <a:pt x="3848391" y="3605"/>
                    <a:pt x="3999001" y="154215"/>
                    <a:pt x="3999001" y="340001"/>
                  </a:cubicBezTo>
                  <a:lnTo>
                    <a:pt x="3999001" y="4926830"/>
                  </a:lnTo>
                  <a:lnTo>
                    <a:pt x="3999001" y="4926830"/>
                  </a:lnTo>
                  <a:lnTo>
                    <a:pt x="0" y="4926830"/>
                  </a:lnTo>
                  <a:lnTo>
                    <a:pt x="0" y="4926830"/>
                  </a:lnTo>
                  <a:lnTo>
                    <a:pt x="0" y="340001"/>
                  </a:lnTo>
                  <a:cubicBezTo>
                    <a:pt x="0" y="154215"/>
                    <a:pt x="150610" y="3605"/>
                    <a:pt x="336396" y="3605"/>
                  </a:cubicBezTo>
                  <a:close/>
                </a:path>
              </a:pathLst>
            </a:custGeom>
            <a:noFill/>
            <a:ln w="38100">
              <a:solidFill>
                <a:srgbClr val="9CA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sp>
          <p:nvSpPr>
            <p:cNvPr id="34" name="Ellipse 33" hidden="1">
              <a:extLst>
                <a:ext uri="{FF2B5EF4-FFF2-40B4-BE49-F238E27FC236}">
                  <a16:creationId xmlns:a16="http://schemas.microsoft.com/office/drawing/2014/main" id="{B6DD4529-07DA-43EA-9C29-24AE178D88AE}"/>
                </a:ext>
              </a:extLst>
            </p:cNvPr>
            <p:cNvSpPr/>
            <p:nvPr userDrawn="1"/>
          </p:nvSpPr>
          <p:spPr>
            <a:xfrm>
              <a:off x="7336800" y="145080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6945247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400691"/>
            <a:ext cx="6945247" cy="35669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marL="173038" marR="0" lvl="0" indent="-173038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B15E8798-E0A0-4F91-AFA8-CDD7C320D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546" y="2656800"/>
            <a:ext cx="3776810" cy="3588444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defRPr sz="1350" spc="-30" baseline="0">
                <a:solidFill>
                  <a:srgbClr val="575E62"/>
                </a:solidFill>
              </a:defRPr>
            </a:lvl1pPr>
            <a:lvl2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defRPr sz="1350" spc="-30" baseline="0"/>
            </a:lvl2pPr>
            <a:lvl3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defRPr sz="1350" spc="-30" baseline="0"/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defRPr sz="1350" spc="-30" baseline="0"/>
            </a:lvl4pPr>
            <a:lvl5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defRPr sz="1350" spc="-30" baseline="0"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B0E47A34-3A85-4EDB-8750-9D50FD36E9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77546" y="2174400"/>
            <a:ext cx="3780000" cy="3238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lang="de-DE" sz="1350" kern="1200" spc="-30" baseline="0" dirty="0">
                <a:solidFill>
                  <a:srgbClr val="47A6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marL="0" lvl="0" indent="0" algn="l" defTabSz="6858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de-DE" dirty="0"/>
              <a:t>Headline 3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6181398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information box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167C0AC-0068-4B3F-BF9E-7E0D891AF235}"/>
              </a:ext>
            </a:extLst>
          </p:cNvPr>
          <p:cNvGrpSpPr/>
          <p:nvPr userDrawn="1"/>
        </p:nvGrpSpPr>
        <p:grpSpPr>
          <a:xfrm>
            <a:off x="7567146" y="1446037"/>
            <a:ext cx="4260852" cy="5259563"/>
            <a:chOff x="7336800" y="1450800"/>
            <a:chExt cx="4260852" cy="5259563"/>
          </a:xfrm>
        </p:grpSpPr>
        <p:sp>
          <p:nvSpPr>
            <p:cNvPr id="17" name="Rechteck: obere Ecken abgerundet 16">
              <a:extLst>
                <a:ext uri="{FF2B5EF4-FFF2-40B4-BE49-F238E27FC236}">
                  <a16:creationId xmlns:a16="http://schemas.microsoft.com/office/drawing/2014/main" id="{7D3C38C8-0B28-4B4D-8A3D-6561752B110F}"/>
                </a:ext>
              </a:extLst>
            </p:cNvPr>
            <p:cNvSpPr/>
            <p:nvPr userDrawn="1"/>
          </p:nvSpPr>
          <p:spPr>
            <a:xfrm>
              <a:off x="7598651" y="1787138"/>
              <a:ext cx="3999001" cy="4923225"/>
            </a:xfrm>
            <a:prstGeom prst="round2SameRect">
              <a:avLst>
                <a:gd name="adj1" fmla="val 8412"/>
                <a:gd name="adj2" fmla="val 0"/>
              </a:avLst>
            </a:prstGeom>
            <a:noFill/>
            <a:ln w="38100">
              <a:solidFill>
                <a:srgbClr val="9CA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sp>
          <p:nvSpPr>
            <p:cNvPr id="18" name="Ellipse 17" hidden="1">
              <a:extLst>
                <a:ext uri="{FF2B5EF4-FFF2-40B4-BE49-F238E27FC236}">
                  <a16:creationId xmlns:a16="http://schemas.microsoft.com/office/drawing/2014/main" id="{CC7140C6-0703-47E8-8780-5273625775AC}"/>
                </a:ext>
              </a:extLst>
            </p:cNvPr>
            <p:cNvSpPr/>
            <p:nvPr userDrawn="1"/>
          </p:nvSpPr>
          <p:spPr>
            <a:xfrm>
              <a:off x="7336800" y="145080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0" name="Bildplatzhalter 36">
            <a:extLst>
              <a:ext uri="{FF2B5EF4-FFF2-40B4-BE49-F238E27FC236}">
                <a16:creationId xmlns:a16="http://schemas.microsoft.com/office/drawing/2014/main" id="{532C62AD-03F4-4D40-B029-0B30B991856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77946" y="1456837"/>
            <a:ext cx="720000" cy="72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800">
                <a:solidFill>
                  <a:srgbClr val="575E62"/>
                </a:solidFill>
              </a:defRPr>
            </a:lvl1pPr>
          </a:lstStyle>
          <a:p>
            <a:r>
              <a:rPr lang="de-AT" dirty="0" err="1"/>
              <a:t>icon</a:t>
            </a:r>
            <a:r>
              <a:rPr lang="de-AT" dirty="0"/>
              <a:t> / </a:t>
            </a:r>
            <a:r>
              <a:rPr lang="de-AT" dirty="0" err="1"/>
              <a:t>flag</a:t>
            </a:r>
            <a:endParaRPr lang="de-AT" dirty="0"/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1DFC96AC-C76E-43D4-90DE-345F85999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546" y="2652037"/>
            <a:ext cx="3776810" cy="3588444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defRPr sz="1350" spc="-30" baseline="0">
                <a:solidFill>
                  <a:srgbClr val="575E62"/>
                </a:solidFill>
              </a:defRPr>
            </a:lvl1pPr>
            <a:lvl2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defRPr sz="1350" spc="-30" baseline="0"/>
            </a:lvl2pPr>
            <a:lvl3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defRPr sz="1350" spc="-30" baseline="0"/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defRPr sz="1350" spc="-30" baseline="0"/>
            </a:lvl4pPr>
            <a:lvl5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defRPr sz="1350" spc="-30" baseline="0"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C88EC12F-69BA-4572-ABAA-D873113934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77546" y="2169637"/>
            <a:ext cx="3780000" cy="3238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lang="de-DE" sz="1350" kern="1200" spc="-30" baseline="0" dirty="0">
                <a:solidFill>
                  <a:srgbClr val="47A6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marL="0" lvl="0" indent="0" algn="l" defTabSz="6858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de-DE" dirty="0"/>
              <a:t>Headline 3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400691"/>
            <a:ext cx="6945247" cy="35669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marL="173038" marR="0" lvl="0" indent="-173038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29819757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conten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906001"/>
            <a:ext cx="5615100" cy="3238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16043512-0F63-4E21-97D2-0D1857451B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4001" y="1906001"/>
            <a:ext cx="5615099" cy="3238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36483" y="5176187"/>
            <a:ext cx="4910501" cy="650817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234001" y="2393838"/>
            <a:ext cx="5615099" cy="3482975"/>
          </a:xfrm>
        </p:spPr>
        <p:txBody>
          <a:bodyPr/>
          <a:lstStyle>
            <a:lvl1pPr>
              <a:lnSpc>
                <a:spcPts val="2100"/>
              </a:lnSpc>
              <a:buClr>
                <a:srgbClr val="47A6AA"/>
              </a:buClr>
              <a:defRPr/>
            </a:lvl1pPr>
            <a:lvl2pPr>
              <a:lnSpc>
                <a:spcPts val="2100"/>
              </a:lnSpc>
              <a:buClr>
                <a:srgbClr val="47A6AA"/>
              </a:buClr>
              <a:defRPr/>
            </a:lvl2pPr>
            <a:lvl3pPr>
              <a:lnSpc>
                <a:spcPts val="2100"/>
              </a:lnSpc>
              <a:buClr>
                <a:srgbClr val="47A6AA"/>
              </a:buClr>
              <a:defRPr/>
            </a:lvl3pPr>
            <a:lvl4pPr>
              <a:lnSpc>
                <a:spcPts val="2100"/>
              </a:lnSpc>
              <a:buClr>
                <a:srgbClr val="47A6AA"/>
              </a:buClr>
              <a:defRPr/>
            </a:lvl4pPr>
            <a:lvl5pPr>
              <a:lnSpc>
                <a:spcPts val="2100"/>
              </a:lnSpc>
              <a:buClr>
                <a:srgbClr val="47A6AA"/>
              </a:buClr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: diagonal liegende Ecken abgerundet 9">
            <a:extLst>
              <a:ext uri="{FF2B5EF4-FFF2-40B4-BE49-F238E27FC236}">
                <a16:creationId xmlns:a16="http://schemas.microsoft.com/office/drawing/2014/main" id="{225CD3B2-8EF5-4F7C-B30B-2696678FA325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7446" y="2405995"/>
            <a:ext cx="397173" cy="360363"/>
          </a:xfrm>
          <a:prstGeom prst="round2Diag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e-AT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22" name="Rechteck: diagonal liegende Ecken abgerundet 10">
            <a:extLst>
              <a:ext uri="{FF2B5EF4-FFF2-40B4-BE49-F238E27FC236}">
                <a16:creationId xmlns:a16="http://schemas.microsoft.com/office/drawing/2014/main" id="{97605E20-104C-41BF-80E7-CAC83ACC7094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7529" y="3321022"/>
            <a:ext cx="397173" cy="360363"/>
          </a:xfrm>
          <a:prstGeom prst="round2Diag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Rechteck: diagonal liegende Ecken abgerundet 11">
            <a:extLst>
              <a:ext uri="{FF2B5EF4-FFF2-40B4-BE49-F238E27FC236}">
                <a16:creationId xmlns:a16="http://schemas.microsoft.com/office/drawing/2014/main" id="{891B1646-21D7-48F0-8C79-D8703BD42DC8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7446" y="4248449"/>
            <a:ext cx="397173" cy="360363"/>
          </a:xfrm>
          <a:prstGeom prst="round2Diag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Rechteck: diagonal liegende Ecken abgerundet 12">
            <a:extLst>
              <a:ext uri="{FF2B5EF4-FFF2-40B4-BE49-F238E27FC236}">
                <a16:creationId xmlns:a16="http://schemas.microsoft.com/office/drawing/2014/main" id="{76DF3DD8-F51F-4392-9B09-E78838539881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7531" y="5186701"/>
            <a:ext cx="397173" cy="360363"/>
          </a:xfrm>
          <a:prstGeom prst="round2Diag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36483" y="3323883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836483" y="4254911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836483" y="2402607"/>
            <a:ext cx="4910501" cy="650817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</p:spTree>
    <p:extLst>
      <p:ext uri="{BB962C8B-B14F-4D97-AF65-F5344CB8AC3E}">
        <p14:creationId xmlns:p14="http://schemas.microsoft.com/office/powerpoint/2010/main" val="39244006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content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906001"/>
            <a:ext cx="5615100" cy="3238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16043512-0F63-4E21-97D2-0D1857451B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4001" y="1906001"/>
            <a:ext cx="5615099" cy="3238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42901" y="2393838"/>
            <a:ext cx="5652122" cy="3482975"/>
          </a:xfrm>
        </p:spPr>
        <p:txBody>
          <a:bodyPr/>
          <a:lstStyle>
            <a:lvl1pPr>
              <a:lnSpc>
                <a:spcPts val="2100"/>
              </a:lnSpc>
              <a:buClr>
                <a:srgbClr val="47A6AA"/>
              </a:buClr>
              <a:defRPr/>
            </a:lvl1pPr>
            <a:lvl2pPr>
              <a:lnSpc>
                <a:spcPts val="2100"/>
              </a:lnSpc>
              <a:buClr>
                <a:srgbClr val="47A6AA"/>
              </a:buClr>
              <a:defRPr/>
            </a:lvl2pPr>
            <a:lvl3pPr>
              <a:lnSpc>
                <a:spcPts val="2100"/>
              </a:lnSpc>
              <a:buClr>
                <a:srgbClr val="47A6AA"/>
              </a:buClr>
              <a:defRPr/>
            </a:lvl3pPr>
            <a:lvl4pPr>
              <a:lnSpc>
                <a:spcPts val="2100"/>
              </a:lnSpc>
              <a:buClr>
                <a:srgbClr val="47A6AA"/>
              </a:buClr>
              <a:defRPr/>
            </a:lvl4pPr>
            <a:lvl5pPr>
              <a:lnSpc>
                <a:spcPts val="2100"/>
              </a:lnSpc>
              <a:buClr>
                <a:srgbClr val="47A6AA"/>
              </a:buClr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234001" y="2393838"/>
            <a:ext cx="5615099" cy="3482975"/>
          </a:xfrm>
        </p:spPr>
        <p:txBody>
          <a:bodyPr/>
          <a:lstStyle>
            <a:lvl1pPr>
              <a:lnSpc>
                <a:spcPts val="2100"/>
              </a:lnSpc>
              <a:buClr>
                <a:srgbClr val="47A6AA"/>
              </a:buClr>
              <a:defRPr/>
            </a:lvl1pPr>
            <a:lvl2pPr>
              <a:lnSpc>
                <a:spcPts val="2100"/>
              </a:lnSpc>
              <a:buClr>
                <a:srgbClr val="47A6AA"/>
              </a:buClr>
              <a:defRPr/>
            </a:lvl2pPr>
            <a:lvl3pPr>
              <a:lnSpc>
                <a:spcPts val="2100"/>
              </a:lnSpc>
              <a:buClr>
                <a:srgbClr val="47A6AA"/>
              </a:buClr>
              <a:defRPr/>
            </a:lvl3pPr>
            <a:lvl4pPr>
              <a:lnSpc>
                <a:spcPts val="2100"/>
              </a:lnSpc>
              <a:buClr>
                <a:srgbClr val="47A6AA"/>
              </a:buClr>
              <a:defRPr/>
            </a:lvl4pPr>
            <a:lvl5pPr>
              <a:lnSpc>
                <a:spcPts val="2100"/>
              </a:lnSpc>
              <a:buClr>
                <a:srgbClr val="47A6AA"/>
              </a:buClr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1019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content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814400"/>
            <a:ext cx="5895174" cy="3238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9F5A300C-E5D0-4B23-B360-B2B6E208FA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900" y="2090396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Subtext Headline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01B34C23-FCB6-4AD3-AD32-24D8216593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4251600"/>
            <a:ext cx="5895174" cy="3238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301BCBEB-043E-4350-BE00-DB30184A9C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0" y="4526848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Subtext 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B9FA5A8-D820-40A0-8E32-8759C5CF14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2584800"/>
            <a:ext cx="5895174" cy="1590726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2900" y="5022000"/>
            <a:ext cx="5895174" cy="1328250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237FA00-9F8A-41DA-BDBC-0B38FA101B7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829425" y="1544638"/>
            <a:ext cx="5019675" cy="409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575E62"/>
                </a:solidFill>
              </a:defRPr>
            </a:lvl1pPr>
          </a:lstStyle>
          <a:p>
            <a:r>
              <a:rPr lang="en-US" dirty="0"/>
              <a:t>graphic</a:t>
            </a:r>
            <a:endParaRPr lang="de-DE" dirty="0"/>
          </a:p>
          <a:p>
            <a:endParaRPr lang="de-AT" dirty="0"/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4A8E9E66-A991-41B5-8CAE-B690370753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29425" y="5668731"/>
            <a:ext cx="5019675" cy="491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FontTx/>
              <a:buNone/>
              <a:defRPr sz="1300" spc="-10" baseline="0">
                <a:solidFill>
                  <a:srgbClr val="575E62"/>
                </a:solidFill>
                <a:latin typeface="+mn-lt"/>
              </a:defRPr>
            </a:lvl1pPr>
            <a:lvl2pPr marL="432000" indent="-216000">
              <a:lnSpc>
                <a:spcPts val="2100"/>
              </a:lnSpc>
              <a:spcAft>
                <a:spcPts val="0"/>
              </a:spcAft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648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864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1080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legend 1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4A8E9E66-A991-41B5-8CAE-B690370753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30851" y="5971287"/>
            <a:ext cx="5018249" cy="491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FontTx/>
              <a:buNone/>
              <a:defRPr sz="1300" spc="-10" baseline="0">
                <a:solidFill>
                  <a:srgbClr val="575E62"/>
                </a:solidFill>
                <a:latin typeface="+mn-lt"/>
              </a:defRPr>
            </a:lvl1pPr>
            <a:lvl2pPr marL="432000" indent="-216000">
              <a:lnSpc>
                <a:spcPts val="2100"/>
              </a:lnSpc>
              <a:spcAft>
                <a:spcPts val="0"/>
              </a:spcAft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648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864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1080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legend 2</a:t>
            </a:r>
          </a:p>
        </p:txBody>
      </p:sp>
    </p:spTree>
    <p:extLst>
      <p:ext uri="{BB962C8B-B14F-4D97-AF65-F5344CB8AC3E}">
        <p14:creationId xmlns:p14="http://schemas.microsoft.com/office/powerpoint/2010/main" val="19835783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diagram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476000"/>
            <a:ext cx="56151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01B34C23-FCB6-4AD3-AD32-24D8216593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1360" y="1476000"/>
            <a:ext cx="558774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7FF22AFF-AA67-4382-BE8A-69389752D6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1" y="3794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8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agrammplatzhalter 9">
            <a:extLst>
              <a:ext uri="{FF2B5EF4-FFF2-40B4-BE49-F238E27FC236}">
                <a16:creationId xmlns:a16="http://schemas.microsoft.com/office/drawing/2014/main" id="{4A12E758-FA25-45E4-BDEF-1D0CF18AC640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342901" y="2012434"/>
            <a:ext cx="56151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pie chart</a:t>
            </a:r>
          </a:p>
        </p:txBody>
      </p:sp>
      <p:sp>
        <p:nvSpPr>
          <p:cNvPr id="18" name="Tabellenplatzhalter 11">
            <a:extLst>
              <a:ext uri="{FF2B5EF4-FFF2-40B4-BE49-F238E27FC236}">
                <a16:creationId xmlns:a16="http://schemas.microsoft.com/office/drawing/2014/main" id="{73AA6523-2FF3-466D-A70F-FC382EC44E90}"/>
              </a:ext>
            </a:extLst>
          </p:cNvPr>
          <p:cNvSpPr>
            <a:spLocks noGrp="1"/>
          </p:cNvSpPr>
          <p:nvPr>
            <p:ph type="tbl" sz="quarter" idx="25" hasCustomPrompt="1"/>
          </p:nvPr>
        </p:nvSpPr>
        <p:spPr>
          <a:xfrm>
            <a:off x="6261360" y="2012434"/>
            <a:ext cx="5587739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table</a:t>
            </a:r>
          </a:p>
        </p:txBody>
      </p:sp>
      <p:sp>
        <p:nvSpPr>
          <p:cNvPr id="19" name="Diagrammplatzhalter 13">
            <a:extLst>
              <a:ext uri="{FF2B5EF4-FFF2-40B4-BE49-F238E27FC236}">
                <a16:creationId xmlns:a16="http://schemas.microsoft.com/office/drawing/2014/main" id="{49BC70C9-F08E-4B30-9F30-37666802A95F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342902" y="4343400"/>
            <a:ext cx="11506198" cy="16177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 diagram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27704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diagram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899" y="1783920"/>
            <a:ext cx="11506199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2900" y="4679100"/>
            <a:ext cx="11506199" cy="1256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2100"/>
              </a:lnSpc>
              <a:buClr>
                <a:schemeClr val="accent4"/>
              </a:buClr>
              <a:defRPr lang="de-DE" spc="-30" baseline="0" noProof="0" dirty="0"/>
            </a:lvl1pPr>
            <a:lvl2pPr>
              <a:lnSpc>
                <a:spcPts val="2100"/>
              </a:lnSpc>
              <a:buClr>
                <a:schemeClr val="accent4"/>
              </a:buClr>
              <a:defRPr lang="de-DE" spc="-30" baseline="0" noProof="0" dirty="0"/>
            </a:lvl2pPr>
            <a:lvl3pPr>
              <a:lnSpc>
                <a:spcPts val="2100"/>
              </a:lnSpc>
              <a:buClr>
                <a:schemeClr val="accent4"/>
              </a:buClr>
              <a:defRPr lang="de-DE" spc="-30" baseline="0" noProof="0" dirty="0"/>
            </a:lvl3pPr>
            <a:lvl4pPr>
              <a:lnSpc>
                <a:spcPts val="2100"/>
              </a:lnSpc>
              <a:buClr>
                <a:schemeClr val="accent4"/>
              </a:buClr>
              <a:defRPr lang="de-DE" spc="-30" baseline="0" noProof="0" dirty="0"/>
            </a:lvl4pPr>
            <a:lvl5pPr>
              <a:lnSpc>
                <a:spcPts val="2100"/>
              </a:lnSpc>
              <a:buClr>
                <a:schemeClr val="accent4"/>
              </a:buClr>
              <a:defRPr lang="de-AT" spc="-30" baseline="0" noProof="0" dirty="0"/>
            </a:lvl5pPr>
          </a:lstStyle>
          <a:p>
            <a:pPr marR="0" lvl="0" fontAlgn="auto">
              <a:lnSpc>
                <a:spcPts val="2100"/>
              </a:lnSpc>
              <a:buClr>
                <a:srgbClr val="47A6AA"/>
              </a:buClr>
              <a:buSzTx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75E62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Edit text master format</a:t>
            </a:r>
          </a:p>
          <a:p>
            <a:pPr marR="0" lvl="1" fontAlgn="auto">
              <a:lnSpc>
                <a:spcPts val="2100"/>
              </a:lnSpc>
              <a:buClr>
                <a:srgbClr val="47A6AA"/>
              </a:buClr>
              <a:buSzTx/>
              <a:tabLst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75E62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Second level</a:t>
            </a:r>
          </a:p>
          <a:p>
            <a:pPr lvl="2">
              <a:lnSpc>
                <a:spcPts val="2100"/>
              </a:lnSpc>
              <a:buClr>
                <a:srgbClr val="47A6AA"/>
              </a:buClr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75E62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Third level</a:t>
            </a:r>
          </a:p>
          <a:p>
            <a:pPr marR="0" lvl="3" fontAlgn="auto">
              <a:lnSpc>
                <a:spcPts val="2100"/>
              </a:lnSpc>
              <a:buClr>
                <a:srgbClr val="47A6AA"/>
              </a:buClr>
              <a:buSzTx/>
              <a:tabLst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75E62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R="0" lvl="4" fontAlgn="auto">
              <a:lnSpc>
                <a:spcPts val="2100"/>
              </a:lnSpc>
              <a:buClr>
                <a:srgbClr val="47A6AA"/>
              </a:buClr>
              <a:buSzTx/>
              <a:tabLst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75E62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F04F12D-453E-4180-BEA6-0D7C2BEB2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44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7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grammplatzhalter 10">
            <a:extLst>
              <a:ext uri="{FF2B5EF4-FFF2-40B4-BE49-F238E27FC236}">
                <a16:creationId xmlns:a16="http://schemas.microsoft.com/office/drawing/2014/main" id="{B6D0CAB2-1A11-4567-8D70-C855AC4CD9E8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342900" y="2233543"/>
            <a:ext cx="11506200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830093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diagram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5615100" cy="3238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27200" y="2286119"/>
            <a:ext cx="5721900" cy="3628531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F04F12D-453E-4180-BEA6-0D7C2BEB2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44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B0D26845-2FA0-4C00-A4A3-4C177D57E1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1783920"/>
            <a:ext cx="5753100" cy="3238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8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9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agrammplatzhalter 10">
            <a:extLst>
              <a:ext uri="{FF2B5EF4-FFF2-40B4-BE49-F238E27FC236}">
                <a16:creationId xmlns:a16="http://schemas.microsoft.com/office/drawing/2014/main" id="{0B468BCA-FEB7-4748-B754-21E134E7EF20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342900" y="2286119"/>
            <a:ext cx="5615099" cy="3628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10929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diagram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2915100" cy="3238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96024" y="2286000"/>
            <a:ext cx="4953075" cy="3310377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47A6AA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B0D26845-2FA0-4C00-A4A3-4C177D57E1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6824" y="1783920"/>
            <a:ext cx="4942275" cy="3238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4A063644-A0A1-4450-9AA3-2D022A5E32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47100" y="1783920"/>
            <a:ext cx="2700000" cy="3238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agrammplatzhalter 10">
            <a:extLst>
              <a:ext uri="{FF2B5EF4-FFF2-40B4-BE49-F238E27FC236}">
                <a16:creationId xmlns:a16="http://schemas.microsoft.com/office/drawing/2014/main" id="{50FF9EC1-EAD5-4077-AAAC-5B98F7C56D60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338100" y="2286001"/>
            <a:ext cx="2915100" cy="3310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baseline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stacked bar chart</a:t>
            </a:r>
          </a:p>
        </p:txBody>
      </p:sp>
      <p:sp>
        <p:nvSpPr>
          <p:cNvPr id="20" name="Diagrammplatzhalter 10">
            <a:extLst>
              <a:ext uri="{FF2B5EF4-FFF2-40B4-BE49-F238E27FC236}">
                <a16:creationId xmlns:a16="http://schemas.microsoft.com/office/drawing/2014/main" id="{764D4653-0780-472F-9781-8A1BC136EEC8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3634199" y="2286001"/>
            <a:ext cx="2831072" cy="3310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baseline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stacked bar chart</a:t>
            </a:r>
          </a:p>
        </p:txBody>
      </p:sp>
    </p:spTree>
    <p:extLst>
      <p:ext uri="{BB962C8B-B14F-4D97-AF65-F5344CB8AC3E}">
        <p14:creationId xmlns:p14="http://schemas.microsoft.com/office/powerpoint/2010/main" val="39253979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11506199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abellenplatzhalter 10">
            <a:extLst>
              <a:ext uri="{FF2B5EF4-FFF2-40B4-BE49-F238E27FC236}">
                <a16:creationId xmlns:a16="http://schemas.microsoft.com/office/drawing/2014/main" id="{71F12FF5-E5D1-4D0B-9029-EDBF6D31B5AF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342900" y="2347440"/>
            <a:ext cx="11506199" cy="3453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5807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formation box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167C0AC-0068-4B3F-BF9E-7E0D891AF235}"/>
              </a:ext>
            </a:extLst>
          </p:cNvPr>
          <p:cNvGrpSpPr/>
          <p:nvPr userDrawn="1"/>
        </p:nvGrpSpPr>
        <p:grpSpPr>
          <a:xfrm>
            <a:off x="7572399" y="1450800"/>
            <a:ext cx="4260852" cy="5259563"/>
            <a:chOff x="7336800" y="1450800"/>
            <a:chExt cx="4260852" cy="5259563"/>
          </a:xfrm>
        </p:grpSpPr>
        <p:sp>
          <p:nvSpPr>
            <p:cNvPr id="17" name="Rechteck: obere Ecken abgerundet 16">
              <a:extLst>
                <a:ext uri="{FF2B5EF4-FFF2-40B4-BE49-F238E27FC236}">
                  <a16:creationId xmlns:a16="http://schemas.microsoft.com/office/drawing/2014/main" id="{7D3C38C8-0B28-4B4D-8A3D-6561752B110F}"/>
                </a:ext>
              </a:extLst>
            </p:cNvPr>
            <p:cNvSpPr/>
            <p:nvPr userDrawn="1"/>
          </p:nvSpPr>
          <p:spPr>
            <a:xfrm>
              <a:off x="7598651" y="1787138"/>
              <a:ext cx="3999001" cy="4923225"/>
            </a:xfrm>
            <a:prstGeom prst="round2SameRect">
              <a:avLst>
                <a:gd name="adj1" fmla="val 8412"/>
                <a:gd name="adj2" fmla="val 0"/>
              </a:avLst>
            </a:prstGeom>
            <a:noFill/>
            <a:ln w="38100">
              <a:solidFill>
                <a:srgbClr val="9CA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18" name="Ellipse 17" hidden="1">
              <a:extLst>
                <a:ext uri="{FF2B5EF4-FFF2-40B4-BE49-F238E27FC236}">
                  <a16:creationId xmlns:a16="http://schemas.microsoft.com/office/drawing/2014/main" id="{CC7140C6-0703-47E8-8780-5273625775AC}"/>
                </a:ext>
              </a:extLst>
            </p:cNvPr>
            <p:cNvSpPr/>
            <p:nvPr userDrawn="1"/>
          </p:nvSpPr>
          <p:spPr>
            <a:xfrm>
              <a:off x="7336800" y="145080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0" name="Bildplatzhalter 36">
            <a:extLst>
              <a:ext uri="{FF2B5EF4-FFF2-40B4-BE49-F238E27FC236}">
                <a16:creationId xmlns:a16="http://schemas.microsoft.com/office/drawing/2014/main" id="{532C62AD-03F4-4D40-B029-0B30B991856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83199" y="1461600"/>
            <a:ext cx="720000" cy="72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icon / flag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C88EC12F-69BA-4572-ABAA-D873113934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82799" y="2174400"/>
            <a:ext cx="37800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lang="de-DE" sz="1350" kern="1200" spc="-30" baseline="0" dirty="0">
                <a:solidFill>
                  <a:srgbClr val="E3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marL="0" lvl="0" indent="0" algn="l" defTabSz="6858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GB" noProof="0" dirty="0"/>
              <a:t>Headline 3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400691"/>
            <a:ext cx="6945247" cy="35669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marL="173038" marR="0" lvl="0" indent="-173038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1DFC96AC-C76E-43D4-90DE-345F85999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2799" y="2656800"/>
            <a:ext cx="3776810" cy="3588444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>
                <a:solidFill>
                  <a:srgbClr val="575E62"/>
                </a:solidFill>
              </a:defRPr>
            </a:lvl1pPr>
            <a:lvl2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2pPr>
            <a:lvl3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4pPr>
            <a:lvl5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B59160B2-5EF7-4B4A-B8D2-17E189FC3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8" name="Gerader Verbinder 9">
            <a:extLst>
              <a:ext uri="{FF2B5EF4-FFF2-40B4-BE49-F238E27FC236}">
                <a16:creationId xmlns:a16="http://schemas.microsoft.com/office/drawing/2014/main" id="{3269B2A2-8441-4DE6-A6DF-7E436DF5E12F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10">
            <a:extLst>
              <a:ext uri="{FF2B5EF4-FFF2-40B4-BE49-F238E27FC236}">
                <a16:creationId xmlns:a16="http://schemas.microsoft.com/office/drawing/2014/main" id="{0D72F493-D2DB-4D66-9F6D-3D2CE89B7BE3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1891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diagram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4326208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9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30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95874" y="1783920"/>
            <a:ext cx="6753225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47A6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6" name="Diagrammplatzhalter 10">
            <a:extLst>
              <a:ext uri="{FF2B5EF4-FFF2-40B4-BE49-F238E27FC236}">
                <a16:creationId xmlns:a16="http://schemas.microsoft.com/office/drawing/2014/main" id="{801B256B-BF6B-4E6A-A15E-975BCA50B7D9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342901" y="2286001"/>
            <a:ext cx="4325102" cy="3644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stacked bar chart</a:t>
            </a:r>
            <a:endParaRPr lang="en-GB" noProof="0" dirty="0"/>
          </a:p>
        </p:txBody>
      </p:sp>
      <p:sp>
        <p:nvSpPr>
          <p:cNvPr id="17" name="Tabellenplatzhalter 10">
            <a:extLst>
              <a:ext uri="{FF2B5EF4-FFF2-40B4-BE49-F238E27FC236}">
                <a16:creationId xmlns:a16="http://schemas.microsoft.com/office/drawing/2014/main" id="{75D915F1-CC6D-425D-A712-4DCBDB4A43A4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095875" y="2286001"/>
            <a:ext cx="6753225" cy="3644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03879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920FC2F-EA54-4BFE-81F1-5860C810991C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47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2F02C729-F553-48E3-AF94-64BAD6410AB1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584800" y="265238"/>
            <a:ext cx="2484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087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342900" y="6040800"/>
            <a:ext cx="11506196" cy="323853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050" spc="-20">
                <a:latin typeface="Arial" pitchFamily="34"/>
              </a:defRPr>
            </a:lvl1pPr>
          </a:lstStyle>
          <a:p>
            <a:pPr lvl="0"/>
            <a:r>
              <a:rPr lang="en-GB"/>
              <a:t>footer for references</a:t>
            </a:r>
          </a:p>
        </p:txBody>
      </p:sp>
      <p:sp>
        <p:nvSpPr>
          <p:cNvPr id="3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342900" y="1943493"/>
            <a:ext cx="11506196" cy="323853"/>
          </a:xfrm>
        </p:spPr>
        <p:txBody>
          <a:bodyPr anchor="b"/>
          <a:lstStyle>
            <a:lvl1pPr marL="0" indent="0">
              <a:buNone/>
              <a:defRPr sz="1800" spc="-10">
                <a:solidFill>
                  <a:srgbClr val="8B101F"/>
                </a:solidFill>
                <a:latin typeface="Arial" pitchFamily="34"/>
              </a:defRPr>
            </a:lvl1pPr>
          </a:lstStyle>
          <a:p>
            <a:pPr lvl="0"/>
            <a:r>
              <a:rPr lang="en-GB"/>
              <a:t>Headline 2</a:t>
            </a:r>
          </a:p>
        </p:txBody>
      </p:sp>
      <p:sp>
        <p:nvSpPr>
          <p:cNvPr id="4" name="Textplatzhalter 19"/>
          <p:cNvSpPr txBox="1">
            <a:spLocks noGrp="1"/>
          </p:cNvSpPr>
          <p:nvPr>
            <p:ph type="body" idx="4294967295"/>
          </p:nvPr>
        </p:nvSpPr>
        <p:spPr>
          <a:xfrm>
            <a:off x="342900" y="2379890"/>
            <a:ext cx="11506196" cy="3484330"/>
          </a:xfrm>
        </p:spPr>
        <p:txBody>
          <a:bodyPr/>
          <a:lstStyle>
            <a:lvl1pPr>
              <a:buClr>
                <a:srgbClr val="8B101F"/>
              </a:buClr>
              <a:defRPr/>
            </a:lvl1pPr>
            <a:lvl2pPr>
              <a:buClr>
                <a:srgbClr val="8B101F"/>
              </a:buClr>
              <a:defRPr/>
            </a:lvl2pPr>
            <a:lvl3pPr>
              <a:buClr>
                <a:srgbClr val="8B101F"/>
              </a:buClr>
              <a:defRPr/>
            </a:lvl3pPr>
            <a:lvl4pPr>
              <a:buClr>
                <a:srgbClr val="8B101F"/>
              </a:buClr>
              <a:defRPr/>
            </a:lvl4pPr>
            <a:lvl5pPr>
              <a:buClr>
                <a:srgbClr val="8B101F"/>
              </a:buClr>
              <a:defRPr/>
            </a:lvl5pPr>
          </a:lstStyle>
          <a:p>
            <a:pPr lvl="0"/>
            <a:r>
              <a:rPr lang="en-GB"/>
              <a:t>Edit text master format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hteck 4"/>
          <p:cNvSpPr/>
          <p:nvPr/>
        </p:nvSpPr>
        <p:spPr>
          <a:xfrm>
            <a:off x="0" y="6498000"/>
            <a:ext cx="12191996" cy="368302"/>
          </a:xfrm>
          <a:prstGeom prst="rect">
            <a:avLst/>
          </a:prstGeom>
          <a:solidFill>
            <a:srgbClr val="8B101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extfeld 8"/>
          <p:cNvSpPr txBox="1"/>
          <p:nvPr/>
        </p:nvSpPr>
        <p:spPr>
          <a:xfrm>
            <a:off x="10206679" y="6529520"/>
            <a:ext cx="37352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i="0" u="none" strike="noStrike" kern="1200" cap="none" spc="-50" baseline="0">
                <a:solidFill>
                  <a:srgbClr val="FFFFFF"/>
                </a:solidFill>
                <a:uFillTx/>
                <a:latin typeface="Arial Narrow"/>
              </a:rPr>
              <a:t>KPAS</a:t>
            </a:r>
            <a:endParaRPr lang="de-AT" sz="1200" b="1" i="0" u="none" strike="noStrike" kern="1200" cap="none" spc="-50" baseline="0">
              <a:solidFill>
                <a:srgbClr val="FFFFFF"/>
              </a:solidFill>
              <a:uFillTx/>
              <a:latin typeface="Arial Narrow"/>
            </a:endParaRPr>
          </a:p>
        </p:txBody>
      </p:sp>
      <p:cxnSp>
        <p:nvCxnSpPr>
          <p:cNvPr id="7" name="Gerader Verbinder 9"/>
          <p:cNvCxnSpPr/>
          <p:nvPr/>
        </p:nvCxnSpPr>
        <p:spPr>
          <a:xfrm>
            <a:off x="10584993" y="6610554"/>
            <a:ext cx="0" cy="107999"/>
          </a:xfrm>
          <a:prstGeom prst="straightConnector1">
            <a:avLst/>
          </a:prstGeom>
          <a:noFill/>
          <a:ln w="25402" cap="flat">
            <a:solidFill>
              <a:srgbClr val="FFFFFF"/>
            </a:solidFill>
            <a:prstDash val="solid"/>
            <a:miter/>
          </a:ln>
        </p:spPr>
      </p:cxnSp>
      <p:sp>
        <p:nvSpPr>
          <p:cNvPr id="8" name="Fußzeilenplatzhalter 1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Foliennummernplatzhalter 2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3B464456-9921-419E-8DE0-C88229112ABF}" type="slidenum">
              <a:t>‹#›</a:t>
            </a:fld>
            <a:endParaRPr lang="en-US"/>
          </a:p>
        </p:txBody>
      </p:sp>
      <p:cxnSp>
        <p:nvCxnSpPr>
          <p:cNvPr id="10" name="Gerader Verbinder 21"/>
          <p:cNvCxnSpPr/>
          <p:nvPr/>
        </p:nvCxnSpPr>
        <p:spPr>
          <a:xfrm>
            <a:off x="552480" y="6610554"/>
            <a:ext cx="0" cy="107999"/>
          </a:xfrm>
          <a:prstGeom prst="straightConnector1">
            <a:avLst/>
          </a:prstGeom>
          <a:noFill/>
          <a:ln w="25402" cap="flat">
            <a:solidFill>
              <a:srgbClr val="FFFFFF"/>
            </a:solidFill>
            <a:prstDash val="solid"/>
            <a:miter/>
          </a:ln>
        </p:spPr>
      </p:cxnSp>
      <p:sp>
        <p:nvSpPr>
          <p:cNvPr id="11" name="Textfeld 10"/>
          <p:cNvSpPr txBox="1"/>
          <p:nvPr/>
        </p:nvSpPr>
        <p:spPr>
          <a:xfrm>
            <a:off x="10651781" y="6625312"/>
            <a:ext cx="1373520" cy="1154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750" b="1" i="0" u="none" strike="noStrike" kern="1200" cap="none" spc="30" baseline="0">
                <a:solidFill>
                  <a:srgbClr val="FFFFFF"/>
                </a:solidFill>
                <a:uFillTx/>
                <a:latin typeface="Arial Narrow"/>
              </a:rPr>
              <a:t>KOMUNÁLNA poisťovňa, a.s.</a:t>
            </a:r>
            <a:endParaRPr lang="de-AT" sz="750" b="1" i="0" u="none" strike="noStrike" kern="1200" cap="none" spc="30" baseline="0">
              <a:solidFill>
                <a:srgbClr val="FFFFFF"/>
              </a:solidFill>
              <a:uFillTx/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979764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906001"/>
            <a:ext cx="54000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16043512-0F63-4E21-97D2-0D1857451B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4001" y="1906001"/>
            <a:ext cx="56150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1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32399" y="5181612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234001" y="2393838"/>
            <a:ext cx="5615099" cy="3482975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: diagonal liegende Ecken abgerundet 9">
            <a:extLst>
              <a:ext uri="{FF2B5EF4-FFF2-40B4-BE49-F238E27FC236}">
                <a16:creationId xmlns:a16="http://schemas.microsoft.com/office/drawing/2014/main" id="{225CD3B2-8EF5-4F7C-B30B-2696678FA325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3362" y="2411420"/>
            <a:ext cx="397173" cy="360363"/>
          </a:xfrm>
          <a:prstGeom prst="round2Diag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e-AT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22" name="Rechteck: diagonal liegende Ecken abgerundet 10">
            <a:extLst>
              <a:ext uri="{FF2B5EF4-FFF2-40B4-BE49-F238E27FC236}">
                <a16:creationId xmlns:a16="http://schemas.microsoft.com/office/drawing/2014/main" id="{97605E20-104C-41BF-80E7-CAC83ACC7094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3445" y="3326447"/>
            <a:ext cx="397173" cy="360363"/>
          </a:xfrm>
          <a:prstGeom prst="round2Diag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Rechteck: diagonal liegende Ecken abgerundet 11">
            <a:extLst>
              <a:ext uri="{FF2B5EF4-FFF2-40B4-BE49-F238E27FC236}">
                <a16:creationId xmlns:a16="http://schemas.microsoft.com/office/drawing/2014/main" id="{891B1646-21D7-48F0-8C79-D8703BD42DC8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3362" y="4253874"/>
            <a:ext cx="397173" cy="360363"/>
          </a:xfrm>
          <a:prstGeom prst="round2Diag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Rechteck: diagonal liegende Ecken abgerundet 12">
            <a:extLst>
              <a:ext uri="{FF2B5EF4-FFF2-40B4-BE49-F238E27FC236}">
                <a16:creationId xmlns:a16="http://schemas.microsoft.com/office/drawing/2014/main" id="{76DF3DD8-F51F-4392-9B09-E78838539881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3447" y="5192126"/>
            <a:ext cx="397173" cy="360363"/>
          </a:xfrm>
          <a:prstGeom prst="round2Diag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32399" y="3329308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832399" y="4260336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832399" y="2408032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 baseline="0"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pic>
        <p:nvPicPr>
          <p:cNvPr id="28" name="Obrázok 27">
            <a:extLst>
              <a:ext uri="{FF2B5EF4-FFF2-40B4-BE49-F238E27FC236}">
                <a16:creationId xmlns:a16="http://schemas.microsoft.com/office/drawing/2014/main" id="{8793D515-9436-4820-8D16-E9FD141E01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9" name="Gerader Verbinder 9">
            <a:extLst>
              <a:ext uri="{FF2B5EF4-FFF2-40B4-BE49-F238E27FC236}">
                <a16:creationId xmlns:a16="http://schemas.microsoft.com/office/drawing/2014/main" id="{67E7BD0F-7327-44D7-BB81-C59C9996A916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10">
            <a:extLst>
              <a:ext uri="{FF2B5EF4-FFF2-40B4-BE49-F238E27FC236}">
                <a16:creationId xmlns:a16="http://schemas.microsoft.com/office/drawing/2014/main" id="{67D74357-02E0-45AE-BE4E-DD0A518258ED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046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906001"/>
            <a:ext cx="5615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16043512-0F63-4E21-97D2-0D1857451B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4001" y="1906001"/>
            <a:ext cx="56150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42901" y="2393838"/>
            <a:ext cx="5652122" cy="3482975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234001" y="2393838"/>
            <a:ext cx="5615099" cy="3482975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ok 17">
            <a:extLst>
              <a:ext uri="{FF2B5EF4-FFF2-40B4-BE49-F238E27FC236}">
                <a16:creationId xmlns:a16="http://schemas.microsoft.com/office/drawing/2014/main" id="{E27253C6-4EBE-45AC-82FB-ACAE4F4A0B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0" name="Gerader Verbinder 9">
            <a:extLst>
              <a:ext uri="{FF2B5EF4-FFF2-40B4-BE49-F238E27FC236}">
                <a16:creationId xmlns:a16="http://schemas.microsoft.com/office/drawing/2014/main" id="{CA4DACE4-6A0A-4182-BFBB-0647FB1BAFF9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10">
            <a:extLst>
              <a:ext uri="{FF2B5EF4-FFF2-40B4-BE49-F238E27FC236}">
                <a16:creationId xmlns:a16="http://schemas.microsoft.com/office/drawing/2014/main" id="{65268A5F-7F34-4E5E-933A-A26A4EABD635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4706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814400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9F5A300C-E5D0-4B23-B360-B2B6E208FA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900" y="2090396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Subtext Headline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01B34C23-FCB6-4AD3-AD32-24D8216593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4251600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301BCBEB-043E-4350-BE00-DB30184A9C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0" y="4526848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Subtext 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B9FA5A8-D820-40A0-8E32-8759C5CF14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2584800"/>
            <a:ext cx="5895174" cy="1590726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2900" y="5022000"/>
            <a:ext cx="5895174" cy="1328250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237FA00-9F8A-41DA-BDBC-0B38FA101B7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829425" y="1544250"/>
            <a:ext cx="5019675" cy="4092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graphic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4A8E9E66-A991-41B5-8CAE-B690370753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29425" y="5668731"/>
            <a:ext cx="5019675" cy="491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FontTx/>
              <a:buNone/>
              <a:defRPr sz="1300" spc="-10" baseline="0">
                <a:solidFill>
                  <a:srgbClr val="575E62"/>
                </a:solidFill>
                <a:latin typeface="+mn-lt"/>
              </a:defRPr>
            </a:lvl1pPr>
            <a:lvl2pPr marL="432000" indent="-216000">
              <a:lnSpc>
                <a:spcPts val="2100"/>
              </a:lnSpc>
              <a:spcAft>
                <a:spcPts val="0"/>
              </a:spcAft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648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864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1080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legend 1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4A8E9E66-A991-41B5-8CAE-B690370753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30851" y="5971287"/>
            <a:ext cx="5019675" cy="491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FontTx/>
              <a:buNone/>
              <a:defRPr sz="1300" spc="-10" baseline="0">
                <a:solidFill>
                  <a:srgbClr val="575E62"/>
                </a:solidFill>
                <a:latin typeface="+mn-lt"/>
              </a:defRPr>
            </a:lvl1pPr>
            <a:lvl2pPr marL="432000" indent="-216000">
              <a:lnSpc>
                <a:spcPts val="2100"/>
              </a:lnSpc>
              <a:spcAft>
                <a:spcPts val="0"/>
              </a:spcAft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648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864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1080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legend 2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910E38A1-ECB9-4C05-AE39-4F876FA6F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4" name="Gerader Verbinder 9">
            <a:extLst>
              <a:ext uri="{FF2B5EF4-FFF2-40B4-BE49-F238E27FC236}">
                <a16:creationId xmlns:a16="http://schemas.microsoft.com/office/drawing/2014/main" id="{A2F57531-3184-4FBB-B5BC-EE60E0060E17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10">
            <a:extLst>
              <a:ext uri="{FF2B5EF4-FFF2-40B4-BE49-F238E27FC236}">
                <a16:creationId xmlns:a16="http://schemas.microsoft.com/office/drawing/2014/main" id="{C08170FB-BD7C-4095-A5EC-570FE014A889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85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1" y="1476000"/>
            <a:ext cx="56151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01B34C23-FCB6-4AD3-AD32-24D8216593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1360" y="1476000"/>
            <a:ext cx="558774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7FF22AFF-AA67-4382-BE8A-69389752D6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1" y="3794400"/>
            <a:ext cx="11506198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4A12E758-FA25-45E4-BDEF-1D0CF18AC640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342901" y="2012434"/>
            <a:ext cx="56151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pie chart</a:t>
            </a:r>
          </a:p>
        </p:txBody>
      </p:sp>
      <p:sp>
        <p:nvSpPr>
          <p:cNvPr id="12" name="Tabellenplatzhalter 11">
            <a:extLst>
              <a:ext uri="{FF2B5EF4-FFF2-40B4-BE49-F238E27FC236}">
                <a16:creationId xmlns:a16="http://schemas.microsoft.com/office/drawing/2014/main" id="{73AA6523-2FF3-466D-A70F-FC382EC44E90}"/>
              </a:ext>
            </a:extLst>
          </p:cNvPr>
          <p:cNvSpPr>
            <a:spLocks noGrp="1"/>
          </p:cNvSpPr>
          <p:nvPr>
            <p:ph type="tbl" sz="quarter" idx="25" hasCustomPrompt="1"/>
          </p:nvPr>
        </p:nvSpPr>
        <p:spPr>
          <a:xfrm>
            <a:off x="6261360" y="2012434"/>
            <a:ext cx="5587739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table</a:t>
            </a:r>
          </a:p>
        </p:txBody>
      </p:sp>
      <p:sp>
        <p:nvSpPr>
          <p:cNvPr id="14" name="Diagrammplatzhalter 13">
            <a:extLst>
              <a:ext uri="{FF2B5EF4-FFF2-40B4-BE49-F238E27FC236}">
                <a16:creationId xmlns:a16="http://schemas.microsoft.com/office/drawing/2014/main" id="{49BC70C9-F08E-4B30-9F30-37666802A95F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342902" y="4343400"/>
            <a:ext cx="11506198" cy="16177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 diagram</a:t>
            </a:r>
            <a:endParaRPr lang="en-GB" noProof="0" dirty="0"/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8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>
            <a:extLst>
              <a:ext uri="{FF2B5EF4-FFF2-40B4-BE49-F238E27FC236}">
                <a16:creationId xmlns:a16="http://schemas.microsoft.com/office/drawing/2014/main" id="{F38C11A8-3091-462B-B328-88046E7D1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8" name="Gerader Verbinder 9">
            <a:extLst>
              <a:ext uri="{FF2B5EF4-FFF2-40B4-BE49-F238E27FC236}">
                <a16:creationId xmlns:a16="http://schemas.microsoft.com/office/drawing/2014/main" id="{4D170412-533D-4701-9B6F-989E5F16459C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0">
            <a:extLst>
              <a:ext uri="{FF2B5EF4-FFF2-40B4-BE49-F238E27FC236}">
                <a16:creationId xmlns:a16="http://schemas.microsoft.com/office/drawing/2014/main" id="{2CD82994-19D4-44EA-A77C-3FFE22CA4D01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3278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2900" y="4679100"/>
            <a:ext cx="11506199" cy="1256925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F04F12D-453E-4180-BEA6-0D7C2BEB2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44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1" name="Diagrammplatzhalter 10">
            <a:extLst>
              <a:ext uri="{FF2B5EF4-FFF2-40B4-BE49-F238E27FC236}">
                <a16:creationId xmlns:a16="http://schemas.microsoft.com/office/drawing/2014/main" id="{B6D0CAB2-1A11-4567-8D70-C855AC4CD9E8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342900" y="2233543"/>
            <a:ext cx="11506200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 chart</a:t>
            </a:r>
            <a:endParaRPr lang="en-GB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7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ok 14">
            <a:extLst>
              <a:ext uri="{FF2B5EF4-FFF2-40B4-BE49-F238E27FC236}">
                <a16:creationId xmlns:a16="http://schemas.microsoft.com/office/drawing/2014/main" id="{20A8A24C-5279-4A36-8F80-4678E1972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7" name="Gerader Verbinder 9">
            <a:extLst>
              <a:ext uri="{FF2B5EF4-FFF2-40B4-BE49-F238E27FC236}">
                <a16:creationId xmlns:a16="http://schemas.microsoft.com/office/drawing/2014/main" id="{D02FDDDC-315A-43AD-A6A3-05981DA1855E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0">
            <a:extLst>
              <a:ext uri="{FF2B5EF4-FFF2-40B4-BE49-F238E27FC236}">
                <a16:creationId xmlns:a16="http://schemas.microsoft.com/office/drawing/2014/main" id="{A17119BA-4AE7-4F9D-B4FE-761D11BFB79A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0775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5615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27200" y="2286119"/>
            <a:ext cx="5721900" cy="3628531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F04F12D-453E-4180-BEA6-0D7C2BEB2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44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B0D26845-2FA0-4C00-A4A3-4C177D57E1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1783920"/>
            <a:ext cx="5753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1" name="Diagrammplatzhalter 10">
            <a:extLst>
              <a:ext uri="{FF2B5EF4-FFF2-40B4-BE49-F238E27FC236}">
                <a16:creationId xmlns:a16="http://schemas.microsoft.com/office/drawing/2014/main" id="{0B468BCA-FEB7-4748-B754-21E134E7EF20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342900" y="2286119"/>
            <a:ext cx="5615099" cy="3628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 chart</a:t>
            </a:r>
            <a:endParaRPr lang="en-GB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8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9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>
            <a:extLst>
              <a:ext uri="{FF2B5EF4-FFF2-40B4-BE49-F238E27FC236}">
                <a16:creationId xmlns:a16="http://schemas.microsoft.com/office/drawing/2014/main" id="{D9EFC6CB-C4EE-467A-80CA-B92ED4526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8" name="Gerader Verbinder 9">
            <a:extLst>
              <a:ext uri="{FF2B5EF4-FFF2-40B4-BE49-F238E27FC236}">
                <a16:creationId xmlns:a16="http://schemas.microsoft.com/office/drawing/2014/main" id="{B38D9334-E09A-4FDA-98EA-D05872D7EC72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0">
            <a:extLst>
              <a:ext uri="{FF2B5EF4-FFF2-40B4-BE49-F238E27FC236}">
                <a16:creationId xmlns:a16="http://schemas.microsoft.com/office/drawing/2014/main" id="{DEA5FCEA-CF5D-477E-BBFF-FEA32D0F5977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935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CFD66-AEFE-4D7A-B960-61E523CC6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999" y="1854000"/>
            <a:ext cx="5040000" cy="1278266"/>
          </a:xfrm>
        </p:spPr>
        <p:txBody>
          <a:bodyPr anchor="t" anchorCtr="0"/>
          <a:lstStyle>
            <a:lvl1pPr>
              <a:lnSpc>
                <a:spcPct val="100000"/>
              </a:lnSpc>
              <a:defRPr sz="4290" spc="-20" baseline="0"/>
            </a:lvl1pPr>
          </a:lstStyle>
          <a:p>
            <a:r>
              <a:rPr lang="en-GB" noProof="0" dirty="0"/>
              <a:t>Title of the Presentation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19CAA13C-7A03-4B10-8CF0-FE3D0674D9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3349413"/>
            <a:ext cx="5040000" cy="1470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FontTx/>
              <a:buNone/>
              <a:defRPr sz="2700" spc="10" baseline="0">
                <a:solidFill>
                  <a:srgbClr val="575E62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Descriptive subtitle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D4FD66F-2E7E-4EEA-928F-F4B649C5EF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000" y="5360400"/>
            <a:ext cx="5040000" cy="3238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730" b="1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First and Last Name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8D12C38D-DAE9-47F1-A7E1-DA858B1EAC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000" y="5644800"/>
            <a:ext cx="5040000" cy="323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Place, Date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138ECD54-69FB-4C15-82B4-42911BA0FE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0000" y="1443600"/>
            <a:ext cx="58212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575E62"/>
                </a:solidFill>
              </a:defRPr>
            </a:lvl1pPr>
          </a:lstStyle>
          <a:p>
            <a:r>
              <a:rPr lang="en-US" dirty="0"/>
              <a:t>insert illustration or real image here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B054769-6F66-42E2-B8D0-69539AB575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885" y="0"/>
            <a:ext cx="2305115" cy="10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27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2915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96024" y="2286000"/>
            <a:ext cx="4942275" cy="3310377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B0D26845-2FA0-4C00-A4A3-4C177D57E1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6824" y="1783920"/>
            <a:ext cx="4942275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4A063644-A0A1-4450-9AA3-2D022A5E32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47100" y="1783920"/>
            <a:ext cx="2831072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1" name="Diagrammplatzhalter 10">
            <a:extLst>
              <a:ext uri="{FF2B5EF4-FFF2-40B4-BE49-F238E27FC236}">
                <a16:creationId xmlns:a16="http://schemas.microsoft.com/office/drawing/2014/main" id="{50FF9EC1-EAD5-4077-AAAC-5B98F7C56D60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338100" y="2286001"/>
            <a:ext cx="2915100" cy="3310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baseline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stacked bar chart</a:t>
            </a:r>
          </a:p>
        </p:txBody>
      </p:sp>
      <p:sp>
        <p:nvSpPr>
          <p:cNvPr id="17" name="Diagrammplatzhalter 10">
            <a:extLst>
              <a:ext uri="{FF2B5EF4-FFF2-40B4-BE49-F238E27FC236}">
                <a16:creationId xmlns:a16="http://schemas.microsoft.com/office/drawing/2014/main" id="{764D4653-0780-472F-9781-8A1BC136EEC8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3634199" y="2286001"/>
            <a:ext cx="2831072" cy="3310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baseline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Stacked bar chart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774" y="6040800"/>
            <a:ext cx="115110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ok 18">
            <a:extLst>
              <a:ext uri="{FF2B5EF4-FFF2-40B4-BE49-F238E27FC236}">
                <a16:creationId xmlns:a16="http://schemas.microsoft.com/office/drawing/2014/main" id="{75589936-F3D4-4AEB-8FF3-DDAF8740A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3" name="Gerader Verbinder 9">
            <a:extLst>
              <a:ext uri="{FF2B5EF4-FFF2-40B4-BE49-F238E27FC236}">
                <a16:creationId xmlns:a16="http://schemas.microsoft.com/office/drawing/2014/main" id="{A0F7CD59-5452-422A-AA68-151854F6B1B1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10">
            <a:extLst>
              <a:ext uri="{FF2B5EF4-FFF2-40B4-BE49-F238E27FC236}">
                <a16:creationId xmlns:a16="http://schemas.microsoft.com/office/drawing/2014/main" id="{971B97F4-BD46-40E9-8F41-21EAEC81CA16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0375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3" name="Tabellenplatzhalter 10">
            <a:extLst>
              <a:ext uri="{FF2B5EF4-FFF2-40B4-BE49-F238E27FC236}">
                <a16:creationId xmlns:a16="http://schemas.microsoft.com/office/drawing/2014/main" id="{71F12FF5-E5D1-4D0B-9029-EDBF6D31B5AF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342900" y="2347440"/>
            <a:ext cx="11506199" cy="3453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</a:t>
            </a:r>
            <a:endParaRPr lang="en-GB" noProof="0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1" y="178392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ok 14">
            <a:extLst>
              <a:ext uri="{FF2B5EF4-FFF2-40B4-BE49-F238E27FC236}">
                <a16:creationId xmlns:a16="http://schemas.microsoft.com/office/drawing/2014/main" id="{AE167CCD-477B-46CC-939E-F655190AE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6" name="Gerader Verbinder 9">
            <a:extLst>
              <a:ext uri="{FF2B5EF4-FFF2-40B4-BE49-F238E27FC236}">
                <a16:creationId xmlns:a16="http://schemas.microsoft.com/office/drawing/2014/main" id="{A80BBB92-E077-4844-B840-DA15940FCF9F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0">
            <a:extLst>
              <a:ext uri="{FF2B5EF4-FFF2-40B4-BE49-F238E27FC236}">
                <a16:creationId xmlns:a16="http://schemas.microsoft.com/office/drawing/2014/main" id="{63C95D42-93D8-4097-85DD-EDB97CDBCEF2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08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4326208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2" name="Diagrammplatzhalter 10">
            <a:extLst>
              <a:ext uri="{FF2B5EF4-FFF2-40B4-BE49-F238E27FC236}">
                <a16:creationId xmlns:a16="http://schemas.microsoft.com/office/drawing/2014/main" id="{801B256B-BF6B-4E6A-A15E-975BCA50B7D9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342901" y="2286001"/>
            <a:ext cx="4325102" cy="3644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stacked bar chart</a:t>
            </a:r>
            <a:endParaRPr lang="en-GB" noProof="0" dirty="0"/>
          </a:p>
        </p:txBody>
      </p:sp>
      <p:sp>
        <p:nvSpPr>
          <p:cNvPr id="14" name="Tabellenplatzhalter 10">
            <a:extLst>
              <a:ext uri="{FF2B5EF4-FFF2-40B4-BE49-F238E27FC236}">
                <a16:creationId xmlns:a16="http://schemas.microsoft.com/office/drawing/2014/main" id="{75D915F1-CC6D-425D-A712-4DCBDB4A43A4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095875" y="2286001"/>
            <a:ext cx="6753225" cy="3644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</a:t>
            </a:r>
            <a:endParaRPr lang="en-GB" noProof="0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9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30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95874" y="1783920"/>
            <a:ext cx="6753225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0684D02A-3084-4FA6-97E4-90FAB05F9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7" name="Gerader Verbinder 9">
            <a:extLst>
              <a:ext uri="{FF2B5EF4-FFF2-40B4-BE49-F238E27FC236}">
                <a16:creationId xmlns:a16="http://schemas.microsoft.com/office/drawing/2014/main" id="{FC042F88-9691-4F8E-9C8E-A8F654A1323C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0">
            <a:extLst>
              <a:ext uri="{FF2B5EF4-FFF2-40B4-BE49-F238E27FC236}">
                <a16:creationId xmlns:a16="http://schemas.microsoft.com/office/drawing/2014/main" id="{BBA6EB46-63A9-4413-80A1-1B92011DB321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592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3">
            <a:extLst>
              <a:ext uri="{FF2B5EF4-FFF2-40B4-BE49-F238E27FC236}">
                <a16:creationId xmlns:a16="http://schemas.microsoft.com/office/drawing/2014/main" id="{2B431411-540A-4719-B57C-591EF54E4B6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071946" y="1087517"/>
            <a:ext cx="7942066" cy="4349117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 bwMode="white">
          <a:xfrm>
            <a:off x="11407366" y="153406"/>
            <a:ext cx="597529" cy="55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89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white">
          <a:xfrm>
            <a:off x="11407366" y="153406"/>
            <a:ext cx="597529" cy="55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BE7D5AB-57F2-46B4-8937-ABB0D1EED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060" y="1701680"/>
            <a:ext cx="6799879" cy="345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81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rgbClr val="DE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5E4E7CB7-3A21-4727-B5C6-C22C73CEB3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2503714"/>
            <a:ext cx="11506200" cy="34367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None/>
              <a:defRPr lang="en-GB" sz="1800" kern="1200" baseline="0" dirty="0">
                <a:solidFill>
                  <a:srgbClr val="575E6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lnSpc>
                <a:spcPct val="100000"/>
              </a:lnSpc>
            </a:pPr>
            <a:r>
              <a:rPr lang="en-GB" sz="1200" noProof="0" dirty="0"/>
              <a:t>Edit text master format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7305167-E361-4674-AE0E-3D1C2ED61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-72000"/>
            <a:ext cx="11195100" cy="127826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 dirty="0"/>
              <a:t>CONTACT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B82D8BAC-B309-4827-B8AD-FEDC0C4E56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Department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342900" y="6278688"/>
            <a:ext cx="11506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de-AT" sz="600" b="0" i="0" u="none" strike="noStrike" kern="1200" cap="none" spc="20" normalizeH="0" baseline="0" noProof="0" dirty="0">
                <a:ln>
                  <a:noFill/>
                </a:ln>
                <a:solidFill>
                  <a:srgbClr val="575E62"/>
                </a:solidFill>
                <a:effectLst/>
                <a:uLnTx/>
                <a:uFillTx/>
                <a:latin typeface="HelveticaNeueLT Std Med Cn" panose="020B0606030502030204" pitchFamily="34" charset="0"/>
              </a:rPr>
              <a:t>Disclaimer </a:t>
            </a:r>
          </a:p>
          <a:p>
            <a:r>
              <a:rPr kumimoji="0" lang="en-US" sz="600" b="0" i="0" u="none" strike="noStrike" kern="1200" cap="none" spc="20" normalizeH="0" baseline="0" dirty="0">
                <a:ln>
                  <a:noFill/>
                </a:ln>
                <a:solidFill>
                  <a:srgbClr val="575E62"/>
                </a:solidFill>
                <a:effectLst/>
                <a:uLnTx/>
                <a:uFillTx/>
                <a:latin typeface="HelveticaNeueLT Std Lt Cn" panose="020B0406020202030204" pitchFamily="34" charset="0"/>
                <a:ea typeface="+mn-ea"/>
                <a:cs typeface="+mn-cs"/>
              </a:rPr>
              <a:t>Although this presentation was prepared with the utmost care, such condensed information may leave an unclear or incomplete impression. This presentation contains forward-looking statements based on current estimates and information. The Group is not obliged to update such forward-looking statements or adapt them in view of future events or developments.</a:t>
            </a:r>
            <a:endParaRPr kumimoji="0" lang="de-AT" sz="600" b="0" i="0" u="none" strike="noStrike" kern="1200" cap="none" spc="20" normalizeH="0" baseline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HelveticaNeueLT Std Lt Cn" panose="020B04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8195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7" userDrawn="1">
          <p15:clr>
            <a:srgbClr val="FBAE40"/>
          </p15:clr>
        </p15:guide>
        <p15:guide id="2" orient="horz" pos="1412" userDrawn="1">
          <p15:clr>
            <a:srgbClr val="FBAE40"/>
          </p15:clr>
        </p15:guide>
        <p15:guide id="3" pos="3387" userDrawn="1">
          <p15:clr>
            <a:srgbClr val="FBAE40"/>
          </p15:clr>
        </p15:guide>
        <p15:guide id="4" orient="horz" pos="347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920FC2F-EA54-4BFE-81F1-5860C810991C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2F02C729-F553-48E3-AF94-64BAD6410AB1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584800" y="265238"/>
            <a:ext cx="248400" cy="36000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D5BF045E-07A0-44EF-96AA-94588C817A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26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">
    <p:bg>
      <p:bgPr>
        <a:solidFill>
          <a:srgbClr val="033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96832-6B41-4A37-B00F-323B368E5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667600"/>
            <a:ext cx="11506199" cy="1278266"/>
          </a:xfrm>
        </p:spPr>
        <p:txBody>
          <a:bodyPr anchor="ctr" anchorCtr="0"/>
          <a:lstStyle>
            <a:lvl1pPr algn="ctr">
              <a:defRPr sz="7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ChapteRtitle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2702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AA66A1B-5D9D-4C92-B13F-63BC640A4BD5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73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71F027-44AE-4274-84A3-F4532891EEB6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019600" y="1731600"/>
            <a:ext cx="7920000" cy="4320000"/>
          </a:xfrm>
        </p:spPr>
        <p:txBody>
          <a:bodyPr anchor="t" anchorCtr="0"/>
          <a:lstStyle>
            <a:lvl1pPr>
              <a:lnSpc>
                <a:spcPts val="4000"/>
              </a:lnSpc>
              <a:defRPr b="0" baseline="0"/>
            </a:lvl1pPr>
          </a:lstStyle>
          <a:p>
            <a:r>
              <a:rPr lang="en-GB" noProof="0" dirty="0"/>
              <a:t>Chapter 1</a:t>
            </a:r>
            <a:br>
              <a:rPr lang="en-GB" noProof="0" dirty="0"/>
            </a:br>
            <a:r>
              <a:rPr lang="en-GB" noProof="0" dirty="0"/>
              <a:t>chapter 2</a:t>
            </a:r>
            <a:br>
              <a:rPr lang="en-GB" noProof="0" dirty="0"/>
            </a:br>
            <a:r>
              <a:rPr lang="en-GB" noProof="0" dirty="0"/>
              <a:t>Chapter 3</a:t>
            </a:r>
            <a:br>
              <a:rPr lang="en-GB" noProof="0" dirty="0"/>
            </a:br>
            <a:r>
              <a:rPr lang="en-GB" noProof="0" dirty="0"/>
              <a:t>Chapter 4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25C69DC-1804-4EA2-AA4E-3AD4A43CC6B2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>
            <a:extLst>
              <a:ext uri="{FF2B5EF4-FFF2-40B4-BE49-F238E27FC236}">
                <a16:creationId xmlns:a16="http://schemas.microsoft.com/office/drawing/2014/main" id="{4C48EA43-8431-4825-9228-CFF5D4D78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885" y="0"/>
            <a:ext cx="2305115" cy="10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82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342900" y="6040800"/>
            <a:ext cx="115061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943491"/>
            <a:ext cx="11506200" cy="3238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42900" y="2379891"/>
            <a:ext cx="11506199" cy="3484334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22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>
            <a:extLst>
              <a:ext uri="{FF2B5EF4-FFF2-40B4-BE49-F238E27FC236}">
                <a16:creationId xmlns:a16="http://schemas.microsoft.com/office/drawing/2014/main" id="{57BEDAB7-EB7E-4306-9AB5-E9D600DE7F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9" name="Gerader Verbinder 9">
            <a:extLst>
              <a:ext uri="{FF2B5EF4-FFF2-40B4-BE49-F238E27FC236}">
                <a16:creationId xmlns:a16="http://schemas.microsoft.com/office/drawing/2014/main" id="{4F209465-5EFE-439D-B134-F4FE9342A73A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10">
            <a:extLst>
              <a:ext uri="{FF2B5EF4-FFF2-40B4-BE49-F238E27FC236}">
                <a16:creationId xmlns:a16="http://schemas.microsoft.com/office/drawing/2014/main" id="{BAD9D2AE-DACE-4361-9DCB-888501297F65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254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solidFill>
          <a:srgbClr val="575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96832-6B41-4A37-B00F-323B368E5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667600"/>
            <a:ext cx="11506199" cy="1278266"/>
          </a:xfrm>
        </p:spPr>
        <p:txBody>
          <a:bodyPr anchor="ctr" anchorCtr="0"/>
          <a:lstStyle>
            <a:lvl1pPr algn="ctr">
              <a:defRPr sz="7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ChapteRtitle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8590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A58704B4-6710-44FE-A921-520D5161C9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625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31EE639C-5BB5-41A1-AC75-E41D2CDD48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5063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03BBEB55-A8F4-44C3-B069-505C6199CE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625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B6608564-061D-4CE1-99A9-2C237A676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67063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2F59E11C-3F9F-4133-BFF3-A0521F46DE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625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D853BA58-F78A-4A2A-8B1D-E1BEAA5C63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5063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69B45DFA-A10A-4E0E-BFA0-02334C6D2E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7625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5C06B86E-4FDB-4218-BD12-F0BE361109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86113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FE31EBE-87F3-4FC8-96A6-BE221E27051A}"/>
              </a:ext>
            </a:extLst>
          </p:cNvPr>
          <p:cNvCxnSpPr/>
          <p:nvPr userDrawn="1"/>
        </p:nvCxnSpPr>
        <p:spPr>
          <a:xfrm>
            <a:off x="664675" y="3466901"/>
            <a:ext cx="2646000" cy="0"/>
          </a:xfrm>
          <a:prstGeom prst="line">
            <a:avLst/>
          </a:prstGeom>
          <a:ln w="952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1E6CD3D-79B5-4CBD-A679-95B93D620955}"/>
              </a:ext>
            </a:extLst>
          </p:cNvPr>
          <p:cNvCxnSpPr/>
          <p:nvPr userDrawn="1"/>
        </p:nvCxnSpPr>
        <p:spPr>
          <a:xfrm>
            <a:off x="3414800" y="3466901"/>
            <a:ext cx="2646000" cy="0"/>
          </a:xfrm>
          <a:prstGeom prst="line">
            <a:avLst/>
          </a:prstGeom>
          <a:ln w="952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97B6102-BE0D-4913-9F40-DAABDEBD65FE}"/>
              </a:ext>
            </a:extLst>
          </p:cNvPr>
          <p:cNvCxnSpPr/>
          <p:nvPr userDrawn="1"/>
        </p:nvCxnSpPr>
        <p:spPr>
          <a:xfrm>
            <a:off x="6164925" y="3466901"/>
            <a:ext cx="2646000" cy="0"/>
          </a:xfrm>
          <a:prstGeom prst="line">
            <a:avLst/>
          </a:prstGeom>
          <a:ln w="952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CAFCC926-4965-4E7C-826C-310D48F9D0D3}"/>
              </a:ext>
            </a:extLst>
          </p:cNvPr>
          <p:cNvCxnSpPr/>
          <p:nvPr userDrawn="1"/>
        </p:nvCxnSpPr>
        <p:spPr>
          <a:xfrm>
            <a:off x="8915050" y="3466901"/>
            <a:ext cx="2646000" cy="0"/>
          </a:xfrm>
          <a:prstGeom prst="line">
            <a:avLst/>
          </a:prstGeom>
          <a:ln w="952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3390386" y="3638707"/>
            <a:ext cx="2722562" cy="2118560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supplementary text</a:t>
            </a:r>
          </a:p>
        </p:txBody>
      </p:sp>
      <p:sp>
        <p:nvSpPr>
          <p:cNvPr id="40" name="Textplatzhalt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6134595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  <a:p>
            <a:pPr lvl="0"/>
            <a:endParaRPr lang="en-GB" noProof="0" dirty="0"/>
          </a:p>
        </p:txBody>
      </p:sp>
      <p:sp>
        <p:nvSpPr>
          <p:cNvPr id="41" name="Textplatzhalter 19"/>
          <p:cNvSpPr>
            <a:spLocks noGrp="1"/>
          </p:cNvSpPr>
          <p:nvPr>
            <p:ph type="body" sz="quarter" idx="33" hasCustomPrompt="1"/>
          </p:nvPr>
        </p:nvSpPr>
        <p:spPr>
          <a:xfrm>
            <a:off x="8876769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</p:txBody>
      </p:sp>
      <p:sp>
        <p:nvSpPr>
          <p:cNvPr id="42" name="Textplatzhalter 19"/>
          <p:cNvSpPr>
            <a:spLocks noGrp="1"/>
          </p:cNvSpPr>
          <p:nvPr>
            <p:ph type="body" sz="quarter" idx="34" hasCustomPrompt="1"/>
          </p:nvPr>
        </p:nvSpPr>
        <p:spPr>
          <a:xfrm>
            <a:off x="636867" y="3638707"/>
            <a:ext cx="2722562" cy="2118560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supplementary text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pic>
        <p:nvPicPr>
          <p:cNvPr id="30" name="Obrázok 29">
            <a:extLst>
              <a:ext uri="{FF2B5EF4-FFF2-40B4-BE49-F238E27FC236}">
                <a16:creationId xmlns:a16="http://schemas.microsoft.com/office/drawing/2014/main" id="{9716478D-371B-4C47-A4DE-ABB4DBD9A4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31" name="Gerader Verbinder 9">
            <a:extLst>
              <a:ext uri="{FF2B5EF4-FFF2-40B4-BE49-F238E27FC236}">
                <a16:creationId xmlns:a16="http://schemas.microsoft.com/office/drawing/2014/main" id="{321C3EA7-368D-4FB4-8049-37DE00CEC06B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10">
            <a:extLst>
              <a:ext uri="{FF2B5EF4-FFF2-40B4-BE49-F238E27FC236}">
                <a16:creationId xmlns:a16="http://schemas.microsoft.com/office/drawing/2014/main" id="{B7CF00C0-EDD8-4FFE-837F-361A0DA1BF2B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7370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illustr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091232FB-F8B4-4806-ACEC-00D863B65A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22012" y="1943492"/>
            <a:ext cx="4727087" cy="4428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rgbClr val="575E62"/>
                </a:solidFill>
              </a:defRPr>
            </a:lvl1pPr>
          </a:lstStyle>
          <a:p>
            <a:r>
              <a:rPr lang="en-US" dirty="0"/>
              <a:t>illustration</a:t>
            </a:r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694508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79891"/>
            <a:ext cx="6694509" cy="3587709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1943491"/>
            <a:ext cx="6694508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76B438DD-884A-4BE5-8362-0394041FA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0" name="Gerader Verbinder 9">
            <a:extLst>
              <a:ext uri="{FF2B5EF4-FFF2-40B4-BE49-F238E27FC236}">
                <a16:creationId xmlns:a16="http://schemas.microsoft.com/office/drawing/2014/main" id="{FC6546A6-5904-4EB1-ABF0-CA7235A7008B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10">
            <a:extLst>
              <a:ext uri="{FF2B5EF4-FFF2-40B4-BE49-F238E27FC236}">
                <a16:creationId xmlns:a16="http://schemas.microsoft.com/office/drawing/2014/main" id="{8FEDE2C1-F4E5-468A-9C95-32B6A7A42F29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2920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3327E13-4766-4BEE-A184-12D8B344C9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96552" y="1820177"/>
            <a:ext cx="4252547" cy="4677823"/>
          </a:xfrm>
          <a:prstGeom prst="round1Rect">
            <a:avLst>
              <a:gd name="adj" fmla="val 8010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US" dirty="0"/>
              <a:t>image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79890"/>
            <a:ext cx="6945247" cy="3587709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2754374E-18A1-476A-831D-5934B5665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0" name="Gerader Verbinder 9">
            <a:extLst>
              <a:ext uri="{FF2B5EF4-FFF2-40B4-BE49-F238E27FC236}">
                <a16:creationId xmlns:a16="http://schemas.microsoft.com/office/drawing/2014/main" id="{445310B4-769F-4AA9-AD28-3CF5BF993645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10">
            <a:extLst>
              <a:ext uri="{FF2B5EF4-FFF2-40B4-BE49-F238E27FC236}">
                <a16:creationId xmlns:a16="http://schemas.microsoft.com/office/drawing/2014/main" id="{4B6D717E-74C9-439E-880D-E2EA14DB35B4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2331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images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934" y="1220400"/>
            <a:ext cx="6946213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841" y="6040800"/>
            <a:ext cx="694715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79891"/>
            <a:ext cx="6945247" cy="35877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marL="173038" marR="0" lvl="0" indent="-173038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Bildplatzhalter 14">
            <a:extLst>
              <a:ext uri="{FF2B5EF4-FFF2-40B4-BE49-F238E27FC236}">
                <a16:creationId xmlns:a16="http://schemas.microsoft.com/office/drawing/2014/main" id="{75D394EA-13DC-49F3-8B4E-4C096EC464D8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09252" y="1412875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US" dirty="0"/>
              <a:t>image</a:t>
            </a:r>
            <a:endParaRPr lang="de-DE" dirty="0"/>
          </a:p>
        </p:txBody>
      </p:sp>
      <p:sp>
        <p:nvSpPr>
          <p:cNvPr id="20" name="Bildplatzhalter 14">
            <a:extLst>
              <a:ext uri="{FF2B5EF4-FFF2-40B4-BE49-F238E27FC236}">
                <a16:creationId xmlns:a16="http://schemas.microsoft.com/office/drawing/2014/main" id="{77C15008-6EC6-4EA7-BB70-C9B8165FA875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881429" y="1412875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2" name="Bildplatzhalter 14">
            <a:extLst>
              <a:ext uri="{FF2B5EF4-FFF2-40B4-BE49-F238E27FC236}">
                <a16:creationId xmlns:a16="http://schemas.microsoft.com/office/drawing/2014/main" id="{D5236DAF-5BEA-46CE-8C98-63DFA82B348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609252" y="3864491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3" name="Bildplatzhalter 14">
            <a:extLst>
              <a:ext uri="{FF2B5EF4-FFF2-40B4-BE49-F238E27FC236}">
                <a16:creationId xmlns:a16="http://schemas.microsoft.com/office/drawing/2014/main" id="{FFF59A84-6CFA-4C17-A8E1-00F1D22B644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1429" y="3864491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1934" y="1943491"/>
            <a:ext cx="6946213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D3B343D5-03AE-4AF8-9192-6155380FA4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7" name="Gerader Verbinder 9">
            <a:extLst>
              <a:ext uri="{FF2B5EF4-FFF2-40B4-BE49-F238E27FC236}">
                <a16:creationId xmlns:a16="http://schemas.microsoft.com/office/drawing/2014/main" id="{BB7B364E-C5FC-48EE-99DB-4A3567EB7339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10">
            <a:extLst>
              <a:ext uri="{FF2B5EF4-FFF2-40B4-BE49-F238E27FC236}">
                <a16:creationId xmlns:a16="http://schemas.microsoft.com/office/drawing/2014/main" id="{2AC07254-A6CB-4783-8E98-25F936BB0955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801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image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8" name="Bildplatzhalter 14">
            <a:extLst>
              <a:ext uri="{FF2B5EF4-FFF2-40B4-BE49-F238E27FC236}">
                <a16:creationId xmlns:a16="http://schemas.microsoft.com/office/drawing/2014/main" id="{75D394EA-13DC-49F3-8B4E-4C096EC464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2900" y="1733548"/>
            <a:ext cx="3487903" cy="2160000"/>
          </a:xfrm>
          <a:prstGeom prst="round2DiagRect">
            <a:avLst>
              <a:gd name="adj1" fmla="val 0"/>
              <a:gd name="adj2" fmla="val 11504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0" name="Bildplatzhalter 14">
            <a:extLst>
              <a:ext uri="{FF2B5EF4-FFF2-40B4-BE49-F238E27FC236}">
                <a16:creationId xmlns:a16="http://schemas.microsoft.com/office/drawing/2014/main" id="{77C15008-6EC6-4EA7-BB70-C9B8165FA875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535851" y="1733548"/>
            <a:ext cx="3608023" cy="4220760"/>
          </a:xfrm>
          <a:prstGeom prst="round2DiagRect">
            <a:avLst>
              <a:gd name="adj1" fmla="val 0"/>
              <a:gd name="adj2" fmla="val 10079"/>
            </a:avLst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de-AT" sz="1200" dirty="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2" name="Bildplatzhalter 14">
            <a:extLst>
              <a:ext uri="{FF2B5EF4-FFF2-40B4-BE49-F238E27FC236}">
                <a16:creationId xmlns:a16="http://schemas.microsoft.com/office/drawing/2014/main" id="{D5236DAF-5BEA-46CE-8C98-63DFA82B348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42900" y="3968919"/>
            <a:ext cx="3487903" cy="1990819"/>
          </a:xfrm>
          <a:prstGeom prst="round2DiagRect">
            <a:avLst>
              <a:gd name="adj1" fmla="val 0"/>
              <a:gd name="adj2" fmla="val 11587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3" name="Bildplatzhalter 14">
            <a:extLst>
              <a:ext uri="{FF2B5EF4-FFF2-40B4-BE49-F238E27FC236}">
                <a16:creationId xmlns:a16="http://schemas.microsoft.com/office/drawing/2014/main" id="{FFF59A84-6CFA-4C17-A8E1-00F1D22B644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755537" y="1731631"/>
            <a:ext cx="3093563" cy="1945020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7" name="Bildplatzhalter 14">
            <a:extLst>
              <a:ext uri="{FF2B5EF4-FFF2-40B4-BE49-F238E27FC236}">
                <a16:creationId xmlns:a16="http://schemas.microsoft.com/office/drawing/2014/main" id="{C19243FF-04CF-44C8-9249-CFABAE06F62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55537" y="3782170"/>
            <a:ext cx="1527946" cy="2172138"/>
          </a:xfrm>
          <a:prstGeom prst="round2DiagRect">
            <a:avLst>
              <a:gd name="adj1" fmla="val 0"/>
              <a:gd name="adj2" fmla="val 11325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4" name="Bildplatzhalter 14">
            <a:extLst>
              <a:ext uri="{FF2B5EF4-FFF2-40B4-BE49-F238E27FC236}">
                <a16:creationId xmlns:a16="http://schemas.microsoft.com/office/drawing/2014/main" id="{27A360E6-3B7F-4019-8B96-1FA833072FC8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0438228" y="3757683"/>
            <a:ext cx="1410872" cy="2172138"/>
          </a:xfrm>
          <a:prstGeom prst="round2DiagRect">
            <a:avLst>
              <a:gd name="adj1" fmla="val 0"/>
              <a:gd name="adj2" fmla="val 11325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1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ok 18">
            <a:extLst>
              <a:ext uri="{FF2B5EF4-FFF2-40B4-BE49-F238E27FC236}">
                <a16:creationId xmlns:a16="http://schemas.microsoft.com/office/drawing/2014/main" id="{56890D92-D680-46DB-BC93-52CA913C1D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1" name="Gerader Verbinder 9">
            <a:extLst>
              <a:ext uri="{FF2B5EF4-FFF2-40B4-BE49-F238E27FC236}">
                <a16:creationId xmlns:a16="http://schemas.microsoft.com/office/drawing/2014/main" id="{3366BFC8-BBEC-4F92-9130-A80AF5F87974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10">
            <a:extLst>
              <a:ext uri="{FF2B5EF4-FFF2-40B4-BE49-F238E27FC236}">
                <a16:creationId xmlns:a16="http://schemas.microsoft.com/office/drawing/2014/main" id="{8F7E5DDE-21A0-4068-B19D-AD079D0BD00A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4347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3949" y="2393115"/>
            <a:ext cx="5595151" cy="3574485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4B963BD2-90E2-4BCF-A8C8-A94362F5C7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6625" y="2894400"/>
            <a:ext cx="5108400" cy="19226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quote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948" y="1943491"/>
            <a:ext cx="5595152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3AF43E37-5B1E-496C-B3C6-30F6DD37D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8" name="Gerader Verbinder 9">
            <a:extLst>
              <a:ext uri="{FF2B5EF4-FFF2-40B4-BE49-F238E27FC236}">
                <a16:creationId xmlns:a16="http://schemas.microsoft.com/office/drawing/2014/main" id="{A88E653A-2461-4246-8942-94ADC3054932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10">
            <a:extLst>
              <a:ext uri="{FF2B5EF4-FFF2-40B4-BE49-F238E27FC236}">
                <a16:creationId xmlns:a16="http://schemas.microsoft.com/office/drawing/2014/main" id="{EB7AC5E4-C4F9-402A-B7A0-5441944E3387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0819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information box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: obere Ecken abgerundet 16">
            <a:extLst>
              <a:ext uri="{FF2B5EF4-FFF2-40B4-BE49-F238E27FC236}">
                <a16:creationId xmlns:a16="http://schemas.microsoft.com/office/drawing/2014/main" id="{7D3C38C8-0B28-4B4D-8A3D-6561752B110F}"/>
              </a:ext>
            </a:extLst>
          </p:cNvPr>
          <p:cNvSpPr/>
          <p:nvPr userDrawn="1"/>
        </p:nvSpPr>
        <p:spPr>
          <a:xfrm>
            <a:off x="7834250" y="1787138"/>
            <a:ext cx="3999001" cy="4923225"/>
          </a:xfrm>
          <a:prstGeom prst="round2SameRect">
            <a:avLst>
              <a:gd name="adj1" fmla="val 8412"/>
              <a:gd name="adj2" fmla="val 0"/>
            </a:avLst>
          </a:prstGeom>
          <a:noFill/>
          <a:ln w="38100">
            <a:solidFill>
              <a:srgbClr val="9C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4" name="Ellipse 33" hidden="1">
            <a:extLst>
              <a:ext uri="{FF2B5EF4-FFF2-40B4-BE49-F238E27FC236}">
                <a16:creationId xmlns:a16="http://schemas.microsoft.com/office/drawing/2014/main" id="{B6DD4529-07DA-43EA-9C29-24AE178D88AE}"/>
              </a:ext>
            </a:extLst>
          </p:cNvPr>
          <p:cNvSpPr/>
          <p:nvPr userDrawn="1"/>
        </p:nvSpPr>
        <p:spPr>
          <a:xfrm>
            <a:off x="7575880" y="145080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899" y="1220400"/>
            <a:ext cx="11506201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400691"/>
            <a:ext cx="6945247" cy="35669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marL="173038" marR="0" lvl="0" indent="-173038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B0E47A34-3A85-4EDB-8750-9D50FD36E9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86280" y="2174400"/>
            <a:ext cx="37800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lang="de-DE" sz="1350" kern="1200" spc="-30" baseline="0" dirty="0">
                <a:solidFill>
                  <a:srgbClr val="E3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marL="0" lvl="0" indent="0" algn="l" defTabSz="6858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GB" noProof="0" dirty="0"/>
              <a:t>Headline 3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1DFC96AC-C76E-43D4-90DE-345F85999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6280" y="2656800"/>
            <a:ext cx="3776810" cy="3588444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>
                <a:solidFill>
                  <a:srgbClr val="575E62"/>
                </a:solidFill>
              </a:defRPr>
            </a:lvl1pPr>
            <a:lvl2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2pPr>
            <a:lvl3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4pPr>
            <a:lvl5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5D1AB2A2-5F3D-4C6B-B3D8-9EC741713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5" name="Gerader Verbinder 9">
            <a:extLst>
              <a:ext uri="{FF2B5EF4-FFF2-40B4-BE49-F238E27FC236}">
                <a16:creationId xmlns:a16="http://schemas.microsoft.com/office/drawing/2014/main" id="{443D84F7-421D-4BBB-B918-99F97B07240F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10">
            <a:extLst>
              <a:ext uri="{FF2B5EF4-FFF2-40B4-BE49-F238E27FC236}">
                <a16:creationId xmlns:a16="http://schemas.microsoft.com/office/drawing/2014/main" id="{33356664-F1E6-460C-B393-23B33A3FCAFB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6567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information box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167C0AC-0068-4B3F-BF9E-7E0D891AF235}"/>
              </a:ext>
            </a:extLst>
          </p:cNvPr>
          <p:cNvGrpSpPr/>
          <p:nvPr userDrawn="1"/>
        </p:nvGrpSpPr>
        <p:grpSpPr>
          <a:xfrm>
            <a:off x="7572399" y="1450800"/>
            <a:ext cx="4260852" cy="5259563"/>
            <a:chOff x="7336800" y="1450800"/>
            <a:chExt cx="4260852" cy="5259563"/>
          </a:xfrm>
        </p:grpSpPr>
        <p:sp>
          <p:nvSpPr>
            <p:cNvPr id="17" name="Rechteck: obere Ecken abgerundet 16">
              <a:extLst>
                <a:ext uri="{FF2B5EF4-FFF2-40B4-BE49-F238E27FC236}">
                  <a16:creationId xmlns:a16="http://schemas.microsoft.com/office/drawing/2014/main" id="{7D3C38C8-0B28-4B4D-8A3D-6561752B110F}"/>
                </a:ext>
              </a:extLst>
            </p:cNvPr>
            <p:cNvSpPr/>
            <p:nvPr userDrawn="1"/>
          </p:nvSpPr>
          <p:spPr>
            <a:xfrm>
              <a:off x="7598651" y="1787138"/>
              <a:ext cx="3999001" cy="4923225"/>
            </a:xfrm>
            <a:prstGeom prst="round2SameRect">
              <a:avLst>
                <a:gd name="adj1" fmla="val 8412"/>
                <a:gd name="adj2" fmla="val 0"/>
              </a:avLst>
            </a:prstGeom>
            <a:noFill/>
            <a:ln w="38100">
              <a:solidFill>
                <a:srgbClr val="9CA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18" name="Ellipse 17" hidden="1">
              <a:extLst>
                <a:ext uri="{FF2B5EF4-FFF2-40B4-BE49-F238E27FC236}">
                  <a16:creationId xmlns:a16="http://schemas.microsoft.com/office/drawing/2014/main" id="{CC7140C6-0703-47E8-8780-5273625775AC}"/>
                </a:ext>
              </a:extLst>
            </p:cNvPr>
            <p:cNvSpPr/>
            <p:nvPr userDrawn="1"/>
          </p:nvSpPr>
          <p:spPr>
            <a:xfrm>
              <a:off x="7336800" y="145080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0" name="Bildplatzhalter 36">
            <a:extLst>
              <a:ext uri="{FF2B5EF4-FFF2-40B4-BE49-F238E27FC236}">
                <a16:creationId xmlns:a16="http://schemas.microsoft.com/office/drawing/2014/main" id="{532C62AD-03F4-4D40-B029-0B30B991856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83199" y="1461600"/>
            <a:ext cx="720000" cy="72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icon / flag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C88EC12F-69BA-4572-ABAA-D873113934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82799" y="2174400"/>
            <a:ext cx="37800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lang="de-DE" sz="1350" kern="1200" spc="-30" baseline="0" dirty="0">
                <a:solidFill>
                  <a:srgbClr val="E3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marL="0" lvl="0" indent="0" algn="l" defTabSz="6858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GB" noProof="0" dirty="0"/>
              <a:t>Headline 3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400691"/>
            <a:ext cx="6945247" cy="35669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marL="173038" marR="0" lvl="0" indent="-173038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1DFC96AC-C76E-43D4-90DE-345F85999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2799" y="2656800"/>
            <a:ext cx="3776810" cy="3588444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>
                <a:solidFill>
                  <a:srgbClr val="575E62"/>
                </a:solidFill>
              </a:defRPr>
            </a:lvl1pPr>
            <a:lvl2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2pPr>
            <a:lvl3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4pPr>
            <a:lvl5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B59160B2-5EF7-4B4A-B8D2-17E189FC3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8" name="Gerader Verbinder 9">
            <a:extLst>
              <a:ext uri="{FF2B5EF4-FFF2-40B4-BE49-F238E27FC236}">
                <a16:creationId xmlns:a16="http://schemas.microsoft.com/office/drawing/2014/main" id="{3269B2A2-8441-4DE6-A6DF-7E436DF5E12F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10">
            <a:extLst>
              <a:ext uri="{FF2B5EF4-FFF2-40B4-BE49-F238E27FC236}">
                <a16:creationId xmlns:a16="http://schemas.microsoft.com/office/drawing/2014/main" id="{0D72F493-D2DB-4D66-9F6D-3D2CE89B7BE3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9079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906001"/>
            <a:ext cx="54000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16043512-0F63-4E21-97D2-0D1857451B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4001" y="1906001"/>
            <a:ext cx="56150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1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32399" y="5181612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234001" y="2393838"/>
            <a:ext cx="5615099" cy="3482975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: diagonal liegende Ecken abgerundet 9">
            <a:extLst>
              <a:ext uri="{FF2B5EF4-FFF2-40B4-BE49-F238E27FC236}">
                <a16:creationId xmlns:a16="http://schemas.microsoft.com/office/drawing/2014/main" id="{225CD3B2-8EF5-4F7C-B30B-2696678FA325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3362" y="2411420"/>
            <a:ext cx="397173" cy="360363"/>
          </a:xfrm>
          <a:prstGeom prst="round2Diag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e-AT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22" name="Rechteck: diagonal liegende Ecken abgerundet 10">
            <a:extLst>
              <a:ext uri="{FF2B5EF4-FFF2-40B4-BE49-F238E27FC236}">
                <a16:creationId xmlns:a16="http://schemas.microsoft.com/office/drawing/2014/main" id="{97605E20-104C-41BF-80E7-CAC83ACC7094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3445" y="3326447"/>
            <a:ext cx="397173" cy="360363"/>
          </a:xfrm>
          <a:prstGeom prst="round2Diag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Rechteck: diagonal liegende Ecken abgerundet 11">
            <a:extLst>
              <a:ext uri="{FF2B5EF4-FFF2-40B4-BE49-F238E27FC236}">
                <a16:creationId xmlns:a16="http://schemas.microsoft.com/office/drawing/2014/main" id="{891B1646-21D7-48F0-8C79-D8703BD42DC8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3362" y="4253874"/>
            <a:ext cx="397173" cy="360363"/>
          </a:xfrm>
          <a:prstGeom prst="round2Diag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Rechteck: diagonal liegende Ecken abgerundet 12">
            <a:extLst>
              <a:ext uri="{FF2B5EF4-FFF2-40B4-BE49-F238E27FC236}">
                <a16:creationId xmlns:a16="http://schemas.microsoft.com/office/drawing/2014/main" id="{76DF3DD8-F51F-4392-9B09-E78838539881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3447" y="5192126"/>
            <a:ext cx="397173" cy="360363"/>
          </a:xfrm>
          <a:prstGeom prst="round2Diag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32399" y="3329308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832399" y="4260336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832399" y="2408032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 baseline="0"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pic>
        <p:nvPicPr>
          <p:cNvPr id="28" name="Obrázok 27">
            <a:extLst>
              <a:ext uri="{FF2B5EF4-FFF2-40B4-BE49-F238E27FC236}">
                <a16:creationId xmlns:a16="http://schemas.microsoft.com/office/drawing/2014/main" id="{8793D515-9436-4820-8D16-E9FD141E01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9" name="Gerader Verbinder 9">
            <a:extLst>
              <a:ext uri="{FF2B5EF4-FFF2-40B4-BE49-F238E27FC236}">
                <a16:creationId xmlns:a16="http://schemas.microsoft.com/office/drawing/2014/main" id="{67E7BD0F-7327-44D7-BB81-C59C9996A916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10">
            <a:extLst>
              <a:ext uri="{FF2B5EF4-FFF2-40B4-BE49-F238E27FC236}">
                <a16:creationId xmlns:a16="http://schemas.microsoft.com/office/drawing/2014/main" id="{67D74357-02E0-45AE-BE4E-DD0A518258ED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5245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906001"/>
            <a:ext cx="5615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16043512-0F63-4E21-97D2-0D1857451B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4001" y="1906001"/>
            <a:ext cx="56150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42901" y="2393838"/>
            <a:ext cx="5652122" cy="3482975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234001" y="2393838"/>
            <a:ext cx="5615099" cy="3482975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ok 17">
            <a:extLst>
              <a:ext uri="{FF2B5EF4-FFF2-40B4-BE49-F238E27FC236}">
                <a16:creationId xmlns:a16="http://schemas.microsoft.com/office/drawing/2014/main" id="{E27253C6-4EBE-45AC-82FB-ACAE4F4A0B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0" name="Gerader Verbinder 9">
            <a:extLst>
              <a:ext uri="{FF2B5EF4-FFF2-40B4-BE49-F238E27FC236}">
                <a16:creationId xmlns:a16="http://schemas.microsoft.com/office/drawing/2014/main" id="{CA4DACE4-6A0A-4182-BFBB-0647FB1BAFF9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10">
            <a:extLst>
              <a:ext uri="{FF2B5EF4-FFF2-40B4-BE49-F238E27FC236}">
                <a16:creationId xmlns:a16="http://schemas.microsoft.com/office/drawing/2014/main" id="{65268A5F-7F34-4E5E-933A-A26A4EABD635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77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AA66A1B-5D9D-4C92-B13F-63BC640A4BD5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71F027-44AE-4274-84A3-F4532891EEB6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019600" y="1731600"/>
            <a:ext cx="7920000" cy="4320000"/>
          </a:xfrm>
        </p:spPr>
        <p:txBody>
          <a:bodyPr anchor="t" anchorCtr="0"/>
          <a:lstStyle>
            <a:lvl1pPr>
              <a:lnSpc>
                <a:spcPts val="4000"/>
              </a:lnSpc>
              <a:defRPr b="0" baseline="0"/>
            </a:lvl1pPr>
          </a:lstStyle>
          <a:p>
            <a:r>
              <a:rPr lang="en-GB" noProof="0" dirty="0"/>
              <a:t>Chapter 1</a:t>
            </a:r>
            <a:br>
              <a:rPr lang="en-GB" noProof="0" dirty="0"/>
            </a:br>
            <a:r>
              <a:rPr lang="en-GB" noProof="0" dirty="0"/>
              <a:t>chapter 2</a:t>
            </a:r>
            <a:br>
              <a:rPr lang="en-GB" noProof="0" dirty="0"/>
            </a:br>
            <a:r>
              <a:rPr lang="en-GB" noProof="0" dirty="0"/>
              <a:t>Chapter 3</a:t>
            </a:r>
            <a:br>
              <a:rPr lang="en-GB" noProof="0" dirty="0"/>
            </a:br>
            <a:r>
              <a:rPr lang="en-GB" noProof="0" dirty="0"/>
              <a:t>Chapter 4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25C69DC-1804-4EA2-AA4E-3AD4A43CC6B2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>
            <a:extLst>
              <a:ext uri="{FF2B5EF4-FFF2-40B4-BE49-F238E27FC236}">
                <a16:creationId xmlns:a16="http://schemas.microsoft.com/office/drawing/2014/main" id="{4C48EA43-8431-4825-9228-CFF5D4D78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885" y="0"/>
            <a:ext cx="2305115" cy="10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536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814400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9F5A300C-E5D0-4B23-B360-B2B6E208FA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900" y="2090396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Subtext Headline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01B34C23-FCB6-4AD3-AD32-24D8216593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4251600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301BCBEB-043E-4350-BE00-DB30184A9C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0" y="4526848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Subtext 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B9FA5A8-D820-40A0-8E32-8759C5CF14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2584800"/>
            <a:ext cx="5895174" cy="1590726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2900" y="5022000"/>
            <a:ext cx="5895174" cy="1328250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237FA00-9F8A-41DA-BDBC-0B38FA101B7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829425" y="1544250"/>
            <a:ext cx="5019675" cy="4092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graphic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4A8E9E66-A991-41B5-8CAE-B690370753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29425" y="5668731"/>
            <a:ext cx="5019675" cy="491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FontTx/>
              <a:buNone/>
              <a:defRPr sz="1300" spc="-10" baseline="0">
                <a:solidFill>
                  <a:srgbClr val="575E62"/>
                </a:solidFill>
                <a:latin typeface="+mn-lt"/>
              </a:defRPr>
            </a:lvl1pPr>
            <a:lvl2pPr marL="432000" indent="-216000">
              <a:lnSpc>
                <a:spcPts val="2100"/>
              </a:lnSpc>
              <a:spcAft>
                <a:spcPts val="0"/>
              </a:spcAft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648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864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1080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legend 1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4A8E9E66-A991-41B5-8CAE-B690370753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30851" y="5971287"/>
            <a:ext cx="5019675" cy="491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FontTx/>
              <a:buNone/>
              <a:defRPr sz="1300" spc="-10" baseline="0">
                <a:solidFill>
                  <a:srgbClr val="575E62"/>
                </a:solidFill>
                <a:latin typeface="+mn-lt"/>
              </a:defRPr>
            </a:lvl1pPr>
            <a:lvl2pPr marL="432000" indent="-216000">
              <a:lnSpc>
                <a:spcPts val="2100"/>
              </a:lnSpc>
              <a:spcAft>
                <a:spcPts val="0"/>
              </a:spcAft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648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864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1080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legend 2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910E38A1-ECB9-4C05-AE39-4F876FA6F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4" name="Gerader Verbinder 9">
            <a:extLst>
              <a:ext uri="{FF2B5EF4-FFF2-40B4-BE49-F238E27FC236}">
                <a16:creationId xmlns:a16="http://schemas.microsoft.com/office/drawing/2014/main" id="{A2F57531-3184-4FBB-B5BC-EE60E0060E17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10">
            <a:extLst>
              <a:ext uri="{FF2B5EF4-FFF2-40B4-BE49-F238E27FC236}">
                <a16:creationId xmlns:a16="http://schemas.microsoft.com/office/drawing/2014/main" id="{C08170FB-BD7C-4095-A5EC-570FE014A889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3450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1" y="1476000"/>
            <a:ext cx="56151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01B34C23-FCB6-4AD3-AD32-24D8216593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1360" y="1476000"/>
            <a:ext cx="558774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7FF22AFF-AA67-4382-BE8A-69389752D6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1" y="3794400"/>
            <a:ext cx="11506198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4A12E758-FA25-45E4-BDEF-1D0CF18AC640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342901" y="2012434"/>
            <a:ext cx="56151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pie chart</a:t>
            </a:r>
          </a:p>
        </p:txBody>
      </p:sp>
      <p:sp>
        <p:nvSpPr>
          <p:cNvPr id="12" name="Tabellenplatzhalter 11">
            <a:extLst>
              <a:ext uri="{FF2B5EF4-FFF2-40B4-BE49-F238E27FC236}">
                <a16:creationId xmlns:a16="http://schemas.microsoft.com/office/drawing/2014/main" id="{73AA6523-2FF3-466D-A70F-FC382EC44E90}"/>
              </a:ext>
            </a:extLst>
          </p:cNvPr>
          <p:cNvSpPr>
            <a:spLocks noGrp="1"/>
          </p:cNvSpPr>
          <p:nvPr>
            <p:ph type="tbl" sz="quarter" idx="25" hasCustomPrompt="1"/>
          </p:nvPr>
        </p:nvSpPr>
        <p:spPr>
          <a:xfrm>
            <a:off x="6261360" y="2012434"/>
            <a:ext cx="5587739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table</a:t>
            </a:r>
          </a:p>
        </p:txBody>
      </p:sp>
      <p:sp>
        <p:nvSpPr>
          <p:cNvPr id="14" name="Diagrammplatzhalter 13">
            <a:extLst>
              <a:ext uri="{FF2B5EF4-FFF2-40B4-BE49-F238E27FC236}">
                <a16:creationId xmlns:a16="http://schemas.microsoft.com/office/drawing/2014/main" id="{49BC70C9-F08E-4B30-9F30-37666802A95F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342902" y="4343400"/>
            <a:ext cx="11506198" cy="16177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 diagram</a:t>
            </a:r>
            <a:endParaRPr lang="en-GB" noProof="0" dirty="0"/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8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>
            <a:extLst>
              <a:ext uri="{FF2B5EF4-FFF2-40B4-BE49-F238E27FC236}">
                <a16:creationId xmlns:a16="http://schemas.microsoft.com/office/drawing/2014/main" id="{F38C11A8-3091-462B-B328-88046E7D1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8" name="Gerader Verbinder 9">
            <a:extLst>
              <a:ext uri="{FF2B5EF4-FFF2-40B4-BE49-F238E27FC236}">
                <a16:creationId xmlns:a16="http://schemas.microsoft.com/office/drawing/2014/main" id="{4D170412-533D-4701-9B6F-989E5F16459C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0">
            <a:extLst>
              <a:ext uri="{FF2B5EF4-FFF2-40B4-BE49-F238E27FC236}">
                <a16:creationId xmlns:a16="http://schemas.microsoft.com/office/drawing/2014/main" id="{2CD82994-19D4-44EA-A77C-3FFE22CA4D01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9217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2900" y="4679100"/>
            <a:ext cx="11506199" cy="1256925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F04F12D-453E-4180-BEA6-0D7C2BEB2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44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1" name="Diagrammplatzhalter 10">
            <a:extLst>
              <a:ext uri="{FF2B5EF4-FFF2-40B4-BE49-F238E27FC236}">
                <a16:creationId xmlns:a16="http://schemas.microsoft.com/office/drawing/2014/main" id="{B6D0CAB2-1A11-4567-8D70-C855AC4CD9E8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342900" y="2233543"/>
            <a:ext cx="11506200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 chart</a:t>
            </a:r>
            <a:endParaRPr lang="en-GB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7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ok 14">
            <a:extLst>
              <a:ext uri="{FF2B5EF4-FFF2-40B4-BE49-F238E27FC236}">
                <a16:creationId xmlns:a16="http://schemas.microsoft.com/office/drawing/2014/main" id="{20A8A24C-5279-4A36-8F80-4678E1972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7" name="Gerader Verbinder 9">
            <a:extLst>
              <a:ext uri="{FF2B5EF4-FFF2-40B4-BE49-F238E27FC236}">
                <a16:creationId xmlns:a16="http://schemas.microsoft.com/office/drawing/2014/main" id="{D02FDDDC-315A-43AD-A6A3-05981DA1855E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0">
            <a:extLst>
              <a:ext uri="{FF2B5EF4-FFF2-40B4-BE49-F238E27FC236}">
                <a16:creationId xmlns:a16="http://schemas.microsoft.com/office/drawing/2014/main" id="{A17119BA-4AE7-4F9D-B4FE-761D11BFB79A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7214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5615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27200" y="2286119"/>
            <a:ext cx="5721900" cy="3628531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F04F12D-453E-4180-BEA6-0D7C2BEB2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44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B0D26845-2FA0-4C00-A4A3-4C177D57E1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1783920"/>
            <a:ext cx="5753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1" name="Diagrammplatzhalter 10">
            <a:extLst>
              <a:ext uri="{FF2B5EF4-FFF2-40B4-BE49-F238E27FC236}">
                <a16:creationId xmlns:a16="http://schemas.microsoft.com/office/drawing/2014/main" id="{0B468BCA-FEB7-4748-B754-21E134E7EF20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342900" y="2286119"/>
            <a:ext cx="5615099" cy="3628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 chart</a:t>
            </a:r>
            <a:endParaRPr lang="en-GB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8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9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>
            <a:extLst>
              <a:ext uri="{FF2B5EF4-FFF2-40B4-BE49-F238E27FC236}">
                <a16:creationId xmlns:a16="http://schemas.microsoft.com/office/drawing/2014/main" id="{D9EFC6CB-C4EE-467A-80CA-B92ED4526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8" name="Gerader Verbinder 9">
            <a:extLst>
              <a:ext uri="{FF2B5EF4-FFF2-40B4-BE49-F238E27FC236}">
                <a16:creationId xmlns:a16="http://schemas.microsoft.com/office/drawing/2014/main" id="{B38D9334-E09A-4FDA-98EA-D05872D7EC72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0">
            <a:extLst>
              <a:ext uri="{FF2B5EF4-FFF2-40B4-BE49-F238E27FC236}">
                <a16:creationId xmlns:a16="http://schemas.microsoft.com/office/drawing/2014/main" id="{DEA5FCEA-CF5D-477E-BBFF-FEA32D0F5977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577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2915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96024" y="2286000"/>
            <a:ext cx="4942275" cy="3310377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B0D26845-2FA0-4C00-A4A3-4C177D57E1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6824" y="1783920"/>
            <a:ext cx="4942275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4A063644-A0A1-4450-9AA3-2D022A5E32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47100" y="1783920"/>
            <a:ext cx="2831072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1" name="Diagrammplatzhalter 10">
            <a:extLst>
              <a:ext uri="{FF2B5EF4-FFF2-40B4-BE49-F238E27FC236}">
                <a16:creationId xmlns:a16="http://schemas.microsoft.com/office/drawing/2014/main" id="{50FF9EC1-EAD5-4077-AAAC-5B98F7C56D60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338100" y="2286001"/>
            <a:ext cx="2915100" cy="3310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baseline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stacked bar chart</a:t>
            </a:r>
          </a:p>
        </p:txBody>
      </p:sp>
      <p:sp>
        <p:nvSpPr>
          <p:cNvPr id="17" name="Diagrammplatzhalter 10">
            <a:extLst>
              <a:ext uri="{FF2B5EF4-FFF2-40B4-BE49-F238E27FC236}">
                <a16:creationId xmlns:a16="http://schemas.microsoft.com/office/drawing/2014/main" id="{764D4653-0780-472F-9781-8A1BC136EEC8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3634199" y="2286001"/>
            <a:ext cx="2831072" cy="3310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baseline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Stacked bar chart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774" y="6040800"/>
            <a:ext cx="115110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ok 18">
            <a:extLst>
              <a:ext uri="{FF2B5EF4-FFF2-40B4-BE49-F238E27FC236}">
                <a16:creationId xmlns:a16="http://schemas.microsoft.com/office/drawing/2014/main" id="{75589936-F3D4-4AEB-8FF3-DDAF8740A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3" name="Gerader Verbinder 9">
            <a:extLst>
              <a:ext uri="{FF2B5EF4-FFF2-40B4-BE49-F238E27FC236}">
                <a16:creationId xmlns:a16="http://schemas.microsoft.com/office/drawing/2014/main" id="{A0F7CD59-5452-422A-AA68-151854F6B1B1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10">
            <a:extLst>
              <a:ext uri="{FF2B5EF4-FFF2-40B4-BE49-F238E27FC236}">
                <a16:creationId xmlns:a16="http://schemas.microsoft.com/office/drawing/2014/main" id="{971B97F4-BD46-40E9-8F41-21EAEC81CA16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258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3" name="Tabellenplatzhalter 10">
            <a:extLst>
              <a:ext uri="{FF2B5EF4-FFF2-40B4-BE49-F238E27FC236}">
                <a16:creationId xmlns:a16="http://schemas.microsoft.com/office/drawing/2014/main" id="{71F12FF5-E5D1-4D0B-9029-EDBF6D31B5AF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342900" y="2347440"/>
            <a:ext cx="11506199" cy="3453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</a:t>
            </a:r>
            <a:endParaRPr lang="en-GB" noProof="0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1" y="178392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ok 14">
            <a:extLst>
              <a:ext uri="{FF2B5EF4-FFF2-40B4-BE49-F238E27FC236}">
                <a16:creationId xmlns:a16="http://schemas.microsoft.com/office/drawing/2014/main" id="{AE167CCD-477B-46CC-939E-F655190AE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6" name="Gerader Verbinder 9">
            <a:extLst>
              <a:ext uri="{FF2B5EF4-FFF2-40B4-BE49-F238E27FC236}">
                <a16:creationId xmlns:a16="http://schemas.microsoft.com/office/drawing/2014/main" id="{A80BBB92-E077-4844-B840-DA15940FCF9F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0">
            <a:extLst>
              <a:ext uri="{FF2B5EF4-FFF2-40B4-BE49-F238E27FC236}">
                <a16:creationId xmlns:a16="http://schemas.microsoft.com/office/drawing/2014/main" id="{63C95D42-93D8-4097-85DD-EDB97CDBCEF2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30027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4326208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2" name="Diagrammplatzhalter 10">
            <a:extLst>
              <a:ext uri="{FF2B5EF4-FFF2-40B4-BE49-F238E27FC236}">
                <a16:creationId xmlns:a16="http://schemas.microsoft.com/office/drawing/2014/main" id="{801B256B-BF6B-4E6A-A15E-975BCA50B7D9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342901" y="2286001"/>
            <a:ext cx="4325102" cy="3644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stacked bar chart</a:t>
            </a:r>
            <a:endParaRPr lang="en-GB" noProof="0" dirty="0"/>
          </a:p>
        </p:txBody>
      </p:sp>
      <p:sp>
        <p:nvSpPr>
          <p:cNvPr id="14" name="Tabellenplatzhalter 10">
            <a:extLst>
              <a:ext uri="{FF2B5EF4-FFF2-40B4-BE49-F238E27FC236}">
                <a16:creationId xmlns:a16="http://schemas.microsoft.com/office/drawing/2014/main" id="{75D915F1-CC6D-425D-A712-4DCBDB4A43A4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095875" y="2286001"/>
            <a:ext cx="6753225" cy="3644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</a:t>
            </a:r>
            <a:endParaRPr lang="en-GB" noProof="0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9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30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95874" y="1783920"/>
            <a:ext cx="6753225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0684D02A-3084-4FA6-97E4-90FAB05F9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7" name="Gerader Verbinder 9">
            <a:extLst>
              <a:ext uri="{FF2B5EF4-FFF2-40B4-BE49-F238E27FC236}">
                <a16:creationId xmlns:a16="http://schemas.microsoft.com/office/drawing/2014/main" id="{FC042F88-9691-4F8E-9C8E-A8F654A1323C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0">
            <a:extLst>
              <a:ext uri="{FF2B5EF4-FFF2-40B4-BE49-F238E27FC236}">
                <a16:creationId xmlns:a16="http://schemas.microsoft.com/office/drawing/2014/main" id="{BBA6EB46-63A9-4413-80A1-1B92011DB321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8296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920FC2F-EA54-4BFE-81F1-5860C810991C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3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2F02C729-F553-48E3-AF94-64BAD6410AB1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584800" y="265238"/>
            <a:ext cx="248400" cy="36000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D5BF045E-07A0-44EF-96AA-94588C817A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689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96832-6B41-4A37-B00F-323B368E5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667600"/>
            <a:ext cx="11506199" cy="1278266"/>
          </a:xfrm>
        </p:spPr>
        <p:txBody>
          <a:bodyPr anchor="ctr" anchorCtr="0"/>
          <a:lstStyle>
            <a:lvl1pPr algn="ctr">
              <a:defRPr sz="7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ChapteRtitle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812520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AA66A1B-5D9D-4C92-B13F-63BC640A4BD5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71F027-44AE-4274-84A3-F4532891EEB6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019600" y="1731600"/>
            <a:ext cx="7920000" cy="4320000"/>
          </a:xfrm>
        </p:spPr>
        <p:txBody>
          <a:bodyPr anchor="t" anchorCtr="0"/>
          <a:lstStyle>
            <a:lvl1pPr>
              <a:lnSpc>
                <a:spcPts val="4000"/>
              </a:lnSpc>
              <a:defRPr b="0" baseline="0"/>
            </a:lvl1pPr>
          </a:lstStyle>
          <a:p>
            <a:r>
              <a:rPr lang="en-GB" noProof="0" dirty="0"/>
              <a:t>Chapter 1</a:t>
            </a:r>
            <a:br>
              <a:rPr lang="en-GB" noProof="0" dirty="0"/>
            </a:br>
            <a:r>
              <a:rPr lang="en-GB" noProof="0" dirty="0"/>
              <a:t>chapter 2</a:t>
            </a:r>
            <a:br>
              <a:rPr lang="en-GB" noProof="0" dirty="0"/>
            </a:br>
            <a:r>
              <a:rPr lang="en-GB" noProof="0" dirty="0"/>
              <a:t>Chapter 3</a:t>
            </a:r>
            <a:br>
              <a:rPr lang="en-GB" noProof="0" dirty="0"/>
            </a:br>
            <a:r>
              <a:rPr lang="en-GB" noProof="0" dirty="0"/>
              <a:t>Chapter 4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25C69DC-1804-4EA2-AA4E-3AD4A43CC6B2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>
            <a:extLst>
              <a:ext uri="{FF2B5EF4-FFF2-40B4-BE49-F238E27FC236}">
                <a16:creationId xmlns:a16="http://schemas.microsoft.com/office/drawing/2014/main" id="{4C48EA43-8431-4825-9228-CFF5D4D78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885" y="0"/>
            <a:ext cx="2305115" cy="10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5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342900" y="6040800"/>
            <a:ext cx="115061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943491"/>
            <a:ext cx="11506200" cy="3238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42900" y="2379891"/>
            <a:ext cx="11506199" cy="3484334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22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>
            <a:extLst>
              <a:ext uri="{FF2B5EF4-FFF2-40B4-BE49-F238E27FC236}">
                <a16:creationId xmlns:a16="http://schemas.microsoft.com/office/drawing/2014/main" id="{57BEDAB7-EB7E-4306-9AB5-E9D600DE7F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9" name="Gerader Verbinder 9">
            <a:extLst>
              <a:ext uri="{FF2B5EF4-FFF2-40B4-BE49-F238E27FC236}">
                <a16:creationId xmlns:a16="http://schemas.microsoft.com/office/drawing/2014/main" id="{4F209465-5EFE-439D-B134-F4FE9342A73A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10">
            <a:extLst>
              <a:ext uri="{FF2B5EF4-FFF2-40B4-BE49-F238E27FC236}">
                <a16:creationId xmlns:a16="http://schemas.microsoft.com/office/drawing/2014/main" id="{BAD9D2AE-DACE-4361-9DCB-888501297F65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2740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342900" y="6040800"/>
            <a:ext cx="115061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943491"/>
            <a:ext cx="11506200" cy="3238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42900" y="2379891"/>
            <a:ext cx="11506199" cy="3484334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22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>
            <a:extLst>
              <a:ext uri="{FF2B5EF4-FFF2-40B4-BE49-F238E27FC236}">
                <a16:creationId xmlns:a16="http://schemas.microsoft.com/office/drawing/2014/main" id="{57BEDAB7-EB7E-4306-9AB5-E9D600DE7F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9" name="Gerader Verbinder 9">
            <a:extLst>
              <a:ext uri="{FF2B5EF4-FFF2-40B4-BE49-F238E27FC236}">
                <a16:creationId xmlns:a16="http://schemas.microsoft.com/office/drawing/2014/main" id="{4F209465-5EFE-439D-B134-F4FE9342A73A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10">
            <a:extLst>
              <a:ext uri="{FF2B5EF4-FFF2-40B4-BE49-F238E27FC236}">
                <a16:creationId xmlns:a16="http://schemas.microsoft.com/office/drawing/2014/main" id="{BAD9D2AE-DACE-4361-9DCB-888501297F65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7570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A58704B4-6710-44FE-A921-520D5161C9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625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31EE639C-5BB5-41A1-AC75-E41D2CDD48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5063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03BBEB55-A8F4-44C3-B069-505C6199CE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625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B6608564-061D-4CE1-99A9-2C237A676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67063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2F59E11C-3F9F-4133-BFF3-A0521F46DE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625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D853BA58-F78A-4A2A-8B1D-E1BEAA5C63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5063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69B45DFA-A10A-4E0E-BFA0-02334C6D2E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7625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5C06B86E-4FDB-4218-BD12-F0BE361109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86113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FE31EBE-87F3-4FC8-96A6-BE221E27051A}"/>
              </a:ext>
            </a:extLst>
          </p:cNvPr>
          <p:cNvCxnSpPr/>
          <p:nvPr userDrawn="1"/>
        </p:nvCxnSpPr>
        <p:spPr>
          <a:xfrm>
            <a:off x="664675" y="3466901"/>
            <a:ext cx="2646000" cy="0"/>
          </a:xfrm>
          <a:prstGeom prst="line">
            <a:avLst/>
          </a:prstGeom>
          <a:ln w="952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1E6CD3D-79B5-4CBD-A679-95B93D620955}"/>
              </a:ext>
            </a:extLst>
          </p:cNvPr>
          <p:cNvCxnSpPr/>
          <p:nvPr userDrawn="1"/>
        </p:nvCxnSpPr>
        <p:spPr>
          <a:xfrm>
            <a:off x="3414800" y="3466901"/>
            <a:ext cx="2646000" cy="0"/>
          </a:xfrm>
          <a:prstGeom prst="line">
            <a:avLst/>
          </a:prstGeom>
          <a:ln w="952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97B6102-BE0D-4913-9F40-DAABDEBD65FE}"/>
              </a:ext>
            </a:extLst>
          </p:cNvPr>
          <p:cNvCxnSpPr/>
          <p:nvPr userDrawn="1"/>
        </p:nvCxnSpPr>
        <p:spPr>
          <a:xfrm>
            <a:off x="6164925" y="3466901"/>
            <a:ext cx="2646000" cy="0"/>
          </a:xfrm>
          <a:prstGeom prst="line">
            <a:avLst/>
          </a:prstGeom>
          <a:ln w="952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CAFCC926-4965-4E7C-826C-310D48F9D0D3}"/>
              </a:ext>
            </a:extLst>
          </p:cNvPr>
          <p:cNvCxnSpPr/>
          <p:nvPr userDrawn="1"/>
        </p:nvCxnSpPr>
        <p:spPr>
          <a:xfrm>
            <a:off x="8915050" y="3466901"/>
            <a:ext cx="2646000" cy="0"/>
          </a:xfrm>
          <a:prstGeom prst="line">
            <a:avLst/>
          </a:prstGeom>
          <a:ln w="952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3390386" y="3638707"/>
            <a:ext cx="2722562" cy="2118560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supplementary text</a:t>
            </a:r>
          </a:p>
        </p:txBody>
      </p:sp>
      <p:sp>
        <p:nvSpPr>
          <p:cNvPr id="40" name="Textplatzhalt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6134595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  <a:p>
            <a:pPr lvl="0"/>
            <a:endParaRPr lang="en-GB" noProof="0" dirty="0"/>
          </a:p>
        </p:txBody>
      </p:sp>
      <p:sp>
        <p:nvSpPr>
          <p:cNvPr id="41" name="Textplatzhalter 19"/>
          <p:cNvSpPr>
            <a:spLocks noGrp="1"/>
          </p:cNvSpPr>
          <p:nvPr>
            <p:ph type="body" sz="quarter" idx="33" hasCustomPrompt="1"/>
          </p:nvPr>
        </p:nvSpPr>
        <p:spPr>
          <a:xfrm>
            <a:off x="8876769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</p:txBody>
      </p:sp>
      <p:sp>
        <p:nvSpPr>
          <p:cNvPr id="42" name="Textplatzhalter 19"/>
          <p:cNvSpPr>
            <a:spLocks noGrp="1"/>
          </p:cNvSpPr>
          <p:nvPr>
            <p:ph type="body" sz="quarter" idx="34" hasCustomPrompt="1"/>
          </p:nvPr>
        </p:nvSpPr>
        <p:spPr>
          <a:xfrm>
            <a:off x="636867" y="3638707"/>
            <a:ext cx="2722562" cy="2118560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supplementary text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pic>
        <p:nvPicPr>
          <p:cNvPr id="30" name="Obrázok 29">
            <a:extLst>
              <a:ext uri="{FF2B5EF4-FFF2-40B4-BE49-F238E27FC236}">
                <a16:creationId xmlns:a16="http://schemas.microsoft.com/office/drawing/2014/main" id="{9716478D-371B-4C47-A4DE-ABB4DBD9A4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31" name="Gerader Verbinder 9">
            <a:extLst>
              <a:ext uri="{FF2B5EF4-FFF2-40B4-BE49-F238E27FC236}">
                <a16:creationId xmlns:a16="http://schemas.microsoft.com/office/drawing/2014/main" id="{321C3EA7-368D-4FB4-8049-37DE00CEC06B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10">
            <a:extLst>
              <a:ext uri="{FF2B5EF4-FFF2-40B4-BE49-F238E27FC236}">
                <a16:creationId xmlns:a16="http://schemas.microsoft.com/office/drawing/2014/main" id="{B7CF00C0-EDD8-4FFE-837F-361A0DA1BF2B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853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illustr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091232FB-F8B4-4806-ACEC-00D863B65A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22012" y="1943492"/>
            <a:ext cx="4727087" cy="4428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rgbClr val="575E62"/>
                </a:solidFill>
              </a:defRPr>
            </a:lvl1pPr>
          </a:lstStyle>
          <a:p>
            <a:r>
              <a:rPr lang="en-US" dirty="0"/>
              <a:t>illustration</a:t>
            </a:r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694508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79891"/>
            <a:ext cx="6694509" cy="3587709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1943491"/>
            <a:ext cx="6694508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76B438DD-884A-4BE5-8362-0394041FA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0" name="Gerader Verbinder 9">
            <a:extLst>
              <a:ext uri="{FF2B5EF4-FFF2-40B4-BE49-F238E27FC236}">
                <a16:creationId xmlns:a16="http://schemas.microsoft.com/office/drawing/2014/main" id="{FC6546A6-5904-4EB1-ABF0-CA7235A7008B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10">
            <a:extLst>
              <a:ext uri="{FF2B5EF4-FFF2-40B4-BE49-F238E27FC236}">
                <a16:creationId xmlns:a16="http://schemas.microsoft.com/office/drawing/2014/main" id="{8FEDE2C1-F4E5-468A-9C95-32B6A7A42F29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60742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3327E13-4766-4BEE-A184-12D8B344C9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96552" y="1820177"/>
            <a:ext cx="4252547" cy="4677823"/>
          </a:xfrm>
          <a:prstGeom prst="round1Rect">
            <a:avLst>
              <a:gd name="adj" fmla="val 8010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US" dirty="0"/>
              <a:t>image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79890"/>
            <a:ext cx="6945247" cy="3587709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2754374E-18A1-476A-831D-5934B5665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0" name="Gerader Verbinder 9">
            <a:extLst>
              <a:ext uri="{FF2B5EF4-FFF2-40B4-BE49-F238E27FC236}">
                <a16:creationId xmlns:a16="http://schemas.microsoft.com/office/drawing/2014/main" id="{445310B4-769F-4AA9-AD28-3CF5BF993645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10">
            <a:extLst>
              <a:ext uri="{FF2B5EF4-FFF2-40B4-BE49-F238E27FC236}">
                <a16:creationId xmlns:a16="http://schemas.microsoft.com/office/drawing/2014/main" id="{4B6D717E-74C9-439E-880D-E2EA14DB35B4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7529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images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934" y="1220400"/>
            <a:ext cx="6946213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841" y="6040800"/>
            <a:ext cx="694715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79891"/>
            <a:ext cx="6945247" cy="35877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marL="173038" marR="0" lvl="0" indent="-173038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Bildplatzhalter 14">
            <a:extLst>
              <a:ext uri="{FF2B5EF4-FFF2-40B4-BE49-F238E27FC236}">
                <a16:creationId xmlns:a16="http://schemas.microsoft.com/office/drawing/2014/main" id="{75D394EA-13DC-49F3-8B4E-4C096EC464D8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09252" y="1412875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US" dirty="0"/>
              <a:t>image</a:t>
            </a:r>
            <a:endParaRPr lang="de-DE" dirty="0"/>
          </a:p>
        </p:txBody>
      </p:sp>
      <p:sp>
        <p:nvSpPr>
          <p:cNvPr id="20" name="Bildplatzhalter 14">
            <a:extLst>
              <a:ext uri="{FF2B5EF4-FFF2-40B4-BE49-F238E27FC236}">
                <a16:creationId xmlns:a16="http://schemas.microsoft.com/office/drawing/2014/main" id="{77C15008-6EC6-4EA7-BB70-C9B8165FA875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881429" y="1412875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2" name="Bildplatzhalter 14">
            <a:extLst>
              <a:ext uri="{FF2B5EF4-FFF2-40B4-BE49-F238E27FC236}">
                <a16:creationId xmlns:a16="http://schemas.microsoft.com/office/drawing/2014/main" id="{D5236DAF-5BEA-46CE-8C98-63DFA82B348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609252" y="3864491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3" name="Bildplatzhalter 14">
            <a:extLst>
              <a:ext uri="{FF2B5EF4-FFF2-40B4-BE49-F238E27FC236}">
                <a16:creationId xmlns:a16="http://schemas.microsoft.com/office/drawing/2014/main" id="{FFF59A84-6CFA-4C17-A8E1-00F1D22B644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1429" y="3864491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1934" y="1943491"/>
            <a:ext cx="6946213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D3B343D5-03AE-4AF8-9192-6155380FA4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7" name="Gerader Verbinder 9">
            <a:extLst>
              <a:ext uri="{FF2B5EF4-FFF2-40B4-BE49-F238E27FC236}">
                <a16:creationId xmlns:a16="http://schemas.microsoft.com/office/drawing/2014/main" id="{BB7B364E-C5FC-48EE-99DB-4A3567EB7339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10">
            <a:extLst>
              <a:ext uri="{FF2B5EF4-FFF2-40B4-BE49-F238E27FC236}">
                <a16:creationId xmlns:a16="http://schemas.microsoft.com/office/drawing/2014/main" id="{2AC07254-A6CB-4783-8E98-25F936BB0955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5505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image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8" name="Bildplatzhalter 14">
            <a:extLst>
              <a:ext uri="{FF2B5EF4-FFF2-40B4-BE49-F238E27FC236}">
                <a16:creationId xmlns:a16="http://schemas.microsoft.com/office/drawing/2014/main" id="{75D394EA-13DC-49F3-8B4E-4C096EC464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2900" y="1733548"/>
            <a:ext cx="3487903" cy="2160000"/>
          </a:xfrm>
          <a:prstGeom prst="round2DiagRect">
            <a:avLst>
              <a:gd name="adj1" fmla="val 0"/>
              <a:gd name="adj2" fmla="val 11504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0" name="Bildplatzhalter 14">
            <a:extLst>
              <a:ext uri="{FF2B5EF4-FFF2-40B4-BE49-F238E27FC236}">
                <a16:creationId xmlns:a16="http://schemas.microsoft.com/office/drawing/2014/main" id="{77C15008-6EC6-4EA7-BB70-C9B8165FA875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535851" y="1733548"/>
            <a:ext cx="3608023" cy="4220760"/>
          </a:xfrm>
          <a:prstGeom prst="round2DiagRect">
            <a:avLst>
              <a:gd name="adj1" fmla="val 0"/>
              <a:gd name="adj2" fmla="val 10079"/>
            </a:avLst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de-AT" sz="1200" dirty="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2" name="Bildplatzhalter 14">
            <a:extLst>
              <a:ext uri="{FF2B5EF4-FFF2-40B4-BE49-F238E27FC236}">
                <a16:creationId xmlns:a16="http://schemas.microsoft.com/office/drawing/2014/main" id="{D5236DAF-5BEA-46CE-8C98-63DFA82B348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42900" y="3968919"/>
            <a:ext cx="3487903" cy="1990819"/>
          </a:xfrm>
          <a:prstGeom prst="round2DiagRect">
            <a:avLst>
              <a:gd name="adj1" fmla="val 0"/>
              <a:gd name="adj2" fmla="val 11587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3" name="Bildplatzhalter 14">
            <a:extLst>
              <a:ext uri="{FF2B5EF4-FFF2-40B4-BE49-F238E27FC236}">
                <a16:creationId xmlns:a16="http://schemas.microsoft.com/office/drawing/2014/main" id="{FFF59A84-6CFA-4C17-A8E1-00F1D22B644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755537" y="1731631"/>
            <a:ext cx="3093563" cy="1945020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7" name="Bildplatzhalter 14">
            <a:extLst>
              <a:ext uri="{FF2B5EF4-FFF2-40B4-BE49-F238E27FC236}">
                <a16:creationId xmlns:a16="http://schemas.microsoft.com/office/drawing/2014/main" id="{C19243FF-04CF-44C8-9249-CFABAE06F62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55537" y="3782170"/>
            <a:ext cx="1527946" cy="2172138"/>
          </a:xfrm>
          <a:prstGeom prst="round2DiagRect">
            <a:avLst>
              <a:gd name="adj1" fmla="val 0"/>
              <a:gd name="adj2" fmla="val 11325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4" name="Bildplatzhalter 14">
            <a:extLst>
              <a:ext uri="{FF2B5EF4-FFF2-40B4-BE49-F238E27FC236}">
                <a16:creationId xmlns:a16="http://schemas.microsoft.com/office/drawing/2014/main" id="{27A360E6-3B7F-4019-8B96-1FA833072FC8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0438228" y="3757683"/>
            <a:ext cx="1410872" cy="2172138"/>
          </a:xfrm>
          <a:prstGeom prst="round2DiagRect">
            <a:avLst>
              <a:gd name="adj1" fmla="val 0"/>
              <a:gd name="adj2" fmla="val 11325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1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ok 18">
            <a:extLst>
              <a:ext uri="{FF2B5EF4-FFF2-40B4-BE49-F238E27FC236}">
                <a16:creationId xmlns:a16="http://schemas.microsoft.com/office/drawing/2014/main" id="{56890D92-D680-46DB-BC93-52CA913C1D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1" name="Gerader Verbinder 9">
            <a:extLst>
              <a:ext uri="{FF2B5EF4-FFF2-40B4-BE49-F238E27FC236}">
                <a16:creationId xmlns:a16="http://schemas.microsoft.com/office/drawing/2014/main" id="{3366BFC8-BBEC-4F92-9130-A80AF5F87974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10">
            <a:extLst>
              <a:ext uri="{FF2B5EF4-FFF2-40B4-BE49-F238E27FC236}">
                <a16:creationId xmlns:a16="http://schemas.microsoft.com/office/drawing/2014/main" id="{8F7E5DDE-21A0-4068-B19D-AD079D0BD00A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4934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3949" y="2393115"/>
            <a:ext cx="5595151" cy="3574485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4B963BD2-90E2-4BCF-A8C8-A94362F5C7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6625" y="2894400"/>
            <a:ext cx="5108400" cy="19226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quote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948" y="1943491"/>
            <a:ext cx="5595152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3AF43E37-5B1E-496C-B3C6-30F6DD37D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8" name="Gerader Verbinder 9">
            <a:extLst>
              <a:ext uri="{FF2B5EF4-FFF2-40B4-BE49-F238E27FC236}">
                <a16:creationId xmlns:a16="http://schemas.microsoft.com/office/drawing/2014/main" id="{A88E653A-2461-4246-8942-94ADC3054932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10">
            <a:extLst>
              <a:ext uri="{FF2B5EF4-FFF2-40B4-BE49-F238E27FC236}">
                <a16:creationId xmlns:a16="http://schemas.microsoft.com/office/drawing/2014/main" id="{EB7AC5E4-C4F9-402A-B7A0-5441944E3387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72832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information box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: obere Ecken abgerundet 16">
            <a:extLst>
              <a:ext uri="{FF2B5EF4-FFF2-40B4-BE49-F238E27FC236}">
                <a16:creationId xmlns:a16="http://schemas.microsoft.com/office/drawing/2014/main" id="{7D3C38C8-0B28-4B4D-8A3D-6561752B110F}"/>
              </a:ext>
            </a:extLst>
          </p:cNvPr>
          <p:cNvSpPr/>
          <p:nvPr userDrawn="1"/>
        </p:nvSpPr>
        <p:spPr>
          <a:xfrm>
            <a:off x="7834250" y="1787138"/>
            <a:ext cx="3999001" cy="4923225"/>
          </a:xfrm>
          <a:prstGeom prst="round2SameRect">
            <a:avLst>
              <a:gd name="adj1" fmla="val 8412"/>
              <a:gd name="adj2" fmla="val 0"/>
            </a:avLst>
          </a:prstGeom>
          <a:noFill/>
          <a:ln w="38100">
            <a:solidFill>
              <a:srgbClr val="9C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4" name="Ellipse 33" hidden="1">
            <a:extLst>
              <a:ext uri="{FF2B5EF4-FFF2-40B4-BE49-F238E27FC236}">
                <a16:creationId xmlns:a16="http://schemas.microsoft.com/office/drawing/2014/main" id="{B6DD4529-07DA-43EA-9C29-24AE178D88AE}"/>
              </a:ext>
            </a:extLst>
          </p:cNvPr>
          <p:cNvSpPr/>
          <p:nvPr userDrawn="1"/>
        </p:nvSpPr>
        <p:spPr>
          <a:xfrm>
            <a:off x="7575880" y="145080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899" y="1220400"/>
            <a:ext cx="11506201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400691"/>
            <a:ext cx="6945247" cy="35669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marL="173038" marR="0" lvl="0" indent="-173038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B0E47A34-3A85-4EDB-8750-9D50FD36E9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86280" y="2174400"/>
            <a:ext cx="37800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lang="de-DE" sz="1350" kern="1200" spc="-30" baseline="0" dirty="0">
                <a:solidFill>
                  <a:srgbClr val="E3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marL="0" lvl="0" indent="0" algn="l" defTabSz="6858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GB" noProof="0" dirty="0"/>
              <a:t>Headline 3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1DFC96AC-C76E-43D4-90DE-345F85999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6280" y="2656800"/>
            <a:ext cx="3776810" cy="3588444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>
                <a:solidFill>
                  <a:srgbClr val="575E62"/>
                </a:solidFill>
              </a:defRPr>
            </a:lvl1pPr>
            <a:lvl2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2pPr>
            <a:lvl3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4pPr>
            <a:lvl5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5D1AB2A2-5F3D-4C6B-B3D8-9EC741713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5" name="Gerader Verbinder 9">
            <a:extLst>
              <a:ext uri="{FF2B5EF4-FFF2-40B4-BE49-F238E27FC236}">
                <a16:creationId xmlns:a16="http://schemas.microsoft.com/office/drawing/2014/main" id="{443D84F7-421D-4BBB-B918-99F97B07240F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10">
            <a:extLst>
              <a:ext uri="{FF2B5EF4-FFF2-40B4-BE49-F238E27FC236}">
                <a16:creationId xmlns:a16="http://schemas.microsoft.com/office/drawing/2014/main" id="{33356664-F1E6-460C-B393-23B33A3FCAFB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9007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information box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167C0AC-0068-4B3F-BF9E-7E0D891AF235}"/>
              </a:ext>
            </a:extLst>
          </p:cNvPr>
          <p:cNvGrpSpPr/>
          <p:nvPr userDrawn="1"/>
        </p:nvGrpSpPr>
        <p:grpSpPr>
          <a:xfrm>
            <a:off x="7572399" y="1450800"/>
            <a:ext cx="4260852" cy="5259563"/>
            <a:chOff x="7336800" y="1450800"/>
            <a:chExt cx="4260852" cy="5259563"/>
          </a:xfrm>
        </p:grpSpPr>
        <p:sp>
          <p:nvSpPr>
            <p:cNvPr id="17" name="Rechteck: obere Ecken abgerundet 16">
              <a:extLst>
                <a:ext uri="{FF2B5EF4-FFF2-40B4-BE49-F238E27FC236}">
                  <a16:creationId xmlns:a16="http://schemas.microsoft.com/office/drawing/2014/main" id="{7D3C38C8-0B28-4B4D-8A3D-6561752B110F}"/>
                </a:ext>
              </a:extLst>
            </p:cNvPr>
            <p:cNvSpPr/>
            <p:nvPr userDrawn="1"/>
          </p:nvSpPr>
          <p:spPr>
            <a:xfrm>
              <a:off x="7598651" y="1787138"/>
              <a:ext cx="3999001" cy="4923225"/>
            </a:xfrm>
            <a:prstGeom prst="round2SameRect">
              <a:avLst>
                <a:gd name="adj1" fmla="val 8412"/>
                <a:gd name="adj2" fmla="val 0"/>
              </a:avLst>
            </a:prstGeom>
            <a:noFill/>
            <a:ln w="38100">
              <a:solidFill>
                <a:srgbClr val="9CA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18" name="Ellipse 17" hidden="1">
              <a:extLst>
                <a:ext uri="{FF2B5EF4-FFF2-40B4-BE49-F238E27FC236}">
                  <a16:creationId xmlns:a16="http://schemas.microsoft.com/office/drawing/2014/main" id="{CC7140C6-0703-47E8-8780-5273625775AC}"/>
                </a:ext>
              </a:extLst>
            </p:cNvPr>
            <p:cNvSpPr/>
            <p:nvPr userDrawn="1"/>
          </p:nvSpPr>
          <p:spPr>
            <a:xfrm>
              <a:off x="7336800" y="145080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0" name="Bildplatzhalter 36">
            <a:extLst>
              <a:ext uri="{FF2B5EF4-FFF2-40B4-BE49-F238E27FC236}">
                <a16:creationId xmlns:a16="http://schemas.microsoft.com/office/drawing/2014/main" id="{532C62AD-03F4-4D40-B029-0B30B991856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83199" y="1461600"/>
            <a:ext cx="720000" cy="72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icon / flag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C88EC12F-69BA-4572-ABAA-D873113934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82799" y="2174400"/>
            <a:ext cx="37800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lang="de-DE" sz="1350" kern="1200" spc="-30" baseline="0" dirty="0">
                <a:solidFill>
                  <a:srgbClr val="E3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marL="0" lvl="0" indent="0" algn="l" defTabSz="6858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GB" noProof="0" dirty="0"/>
              <a:t>Headline 3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400691"/>
            <a:ext cx="6945247" cy="35669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marL="173038" marR="0" lvl="0" indent="-173038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1DFC96AC-C76E-43D4-90DE-345F85999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2799" y="2656800"/>
            <a:ext cx="3776810" cy="3588444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>
                <a:solidFill>
                  <a:srgbClr val="575E62"/>
                </a:solidFill>
              </a:defRPr>
            </a:lvl1pPr>
            <a:lvl2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2pPr>
            <a:lvl3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4pPr>
            <a:lvl5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 sz="1350" spc="-30" baseline="0"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B59160B2-5EF7-4B4A-B8D2-17E189FC3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8" name="Gerader Verbinder 9">
            <a:extLst>
              <a:ext uri="{FF2B5EF4-FFF2-40B4-BE49-F238E27FC236}">
                <a16:creationId xmlns:a16="http://schemas.microsoft.com/office/drawing/2014/main" id="{3269B2A2-8441-4DE6-A6DF-7E436DF5E12F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10">
            <a:extLst>
              <a:ext uri="{FF2B5EF4-FFF2-40B4-BE49-F238E27FC236}">
                <a16:creationId xmlns:a16="http://schemas.microsoft.com/office/drawing/2014/main" id="{0D72F493-D2DB-4D66-9F6D-3D2CE89B7BE3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59218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906001"/>
            <a:ext cx="54000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16043512-0F63-4E21-97D2-0D1857451B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4001" y="1906001"/>
            <a:ext cx="56150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1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32399" y="5181612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234001" y="2393838"/>
            <a:ext cx="5615099" cy="3482975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: diagonal liegende Ecken abgerundet 9">
            <a:extLst>
              <a:ext uri="{FF2B5EF4-FFF2-40B4-BE49-F238E27FC236}">
                <a16:creationId xmlns:a16="http://schemas.microsoft.com/office/drawing/2014/main" id="{225CD3B2-8EF5-4F7C-B30B-2696678FA325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3362" y="2411420"/>
            <a:ext cx="397173" cy="360363"/>
          </a:xfrm>
          <a:prstGeom prst="round2Diag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e-AT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22" name="Rechteck: diagonal liegende Ecken abgerundet 10">
            <a:extLst>
              <a:ext uri="{FF2B5EF4-FFF2-40B4-BE49-F238E27FC236}">
                <a16:creationId xmlns:a16="http://schemas.microsoft.com/office/drawing/2014/main" id="{97605E20-104C-41BF-80E7-CAC83ACC7094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3445" y="3326447"/>
            <a:ext cx="397173" cy="360363"/>
          </a:xfrm>
          <a:prstGeom prst="round2Diag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Rechteck: diagonal liegende Ecken abgerundet 11">
            <a:extLst>
              <a:ext uri="{FF2B5EF4-FFF2-40B4-BE49-F238E27FC236}">
                <a16:creationId xmlns:a16="http://schemas.microsoft.com/office/drawing/2014/main" id="{891B1646-21D7-48F0-8C79-D8703BD42DC8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3362" y="4253874"/>
            <a:ext cx="397173" cy="360363"/>
          </a:xfrm>
          <a:prstGeom prst="round2Diag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Rechteck: diagonal liegende Ecken abgerundet 12">
            <a:extLst>
              <a:ext uri="{FF2B5EF4-FFF2-40B4-BE49-F238E27FC236}">
                <a16:creationId xmlns:a16="http://schemas.microsoft.com/office/drawing/2014/main" id="{76DF3DD8-F51F-4392-9B09-E78838539881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3447" y="5192126"/>
            <a:ext cx="397173" cy="360363"/>
          </a:xfrm>
          <a:prstGeom prst="round2Diag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32399" y="3329308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832399" y="4260336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832399" y="2408032"/>
            <a:ext cx="4910501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 baseline="0"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pic>
        <p:nvPicPr>
          <p:cNvPr id="28" name="Obrázok 27">
            <a:extLst>
              <a:ext uri="{FF2B5EF4-FFF2-40B4-BE49-F238E27FC236}">
                <a16:creationId xmlns:a16="http://schemas.microsoft.com/office/drawing/2014/main" id="{8793D515-9436-4820-8D16-E9FD141E01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9" name="Gerader Verbinder 9">
            <a:extLst>
              <a:ext uri="{FF2B5EF4-FFF2-40B4-BE49-F238E27FC236}">
                <a16:creationId xmlns:a16="http://schemas.microsoft.com/office/drawing/2014/main" id="{67E7BD0F-7327-44D7-BB81-C59C9996A916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10">
            <a:extLst>
              <a:ext uri="{FF2B5EF4-FFF2-40B4-BE49-F238E27FC236}">
                <a16:creationId xmlns:a16="http://schemas.microsoft.com/office/drawing/2014/main" id="{67D74357-02E0-45AE-BE4E-DD0A518258ED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468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A58704B4-6710-44FE-A921-520D5161C9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625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31EE639C-5BB5-41A1-AC75-E41D2CDD48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5063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03BBEB55-A8F4-44C3-B069-505C6199CE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625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B6608564-061D-4CE1-99A9-2C237A676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67063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2F59E11C-3F9F-4133-BFF3-A0521F46DE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625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D853BA58-F78A-4A2A-8B1D-E1BEAA5C63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5063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69B45DFA-A10A-4E0E-BFA0-02334C6D2E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7625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5C06B86E-4FDB-4218-BD12-F0BE361109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86113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FE31EBE-87F3-4FC8-96A6-BE221E27051A}"/>
              </a:ext>
            </a:extLst>
          </p:cNvPr>
          <p:cNvCxnSpPr/>
          <p:nvPr userDrawn="1"/>
        </p:nvCxnSpPr>
        <p:spPr>
          <a:xfrm>
            <a:off x="664675" y="3466901"/>
            <a:ext cx="2646000" cy="0"/>
          </a:xfrm>
          <a:prstGeom prst="line">
            <a:avLst/>
          </a:prstGeom>
          <a:ln w="952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1E6CD3D-79B5-4CBD-A679-95B93D620955}"/>
              </a:ext>
            </a:extLst>
          </p:cNvPr>
          <p:cNvCxnSpPr/>
          <p:nvPr userDrawn="1"/>
        </p:nvCxnSpPr>
        <p:spPr>
          <a:xfrm>
            <a:off x="3414800" y="3466901"/>
            <a:ext cx="2646000" cy="0"/>
          </a:xfrm>
          <a:prstGeom prst="line">
            <a:avLst/>
          </a:prstGeom>
          <a:ln w="952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97B6102-BE0D-4913-9F40-DAABDEBD65FE}"/>
              </a:ext>
            </a:extLst>
          </p:cNvPr>
          <p:cNvCxnSpPr/>
          <p:nvPr userDrawn="1"/>
        </p:nvCxnSpPr>
        <p:spPr>
          <a:xfrm>
            <a:off x="6164925" y="3466901"/>
            <a:ext cx="2646000" cy="0"/>
          </a:xfrm>
          <a:prstGeom prst="line">
            <a:avLst/>
          </a:prstGeom>
          <a:ln w="952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CAFCC926-4965-4E7C-826C-310D48F9D0D3}"/>
              </a:ext>
            </a:extLst>
          </p:cNvPr>
          <p:cNvCxnSpPr/>
          <p:nvPr userDrawn="1"/>
        </p:nvCxnSpPr>
        <p:spPr>
          <a:xfrm>
            <a:off x="8915050" y="3466901"/>
            <a:ext cx="2646000" cy="0"/>
          </a:xfrm>
          <a:prstGeom prst="line">
            <a:avLst/>
          </a:prstGeom>
          <a:ln w="952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3390386" y="3638707"/>
            <a:ext cx="2722562" cy="2118560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supplementary text</a:t>
            </a:r>
          </a:p>
        </p:txBody>
      </p:sp>
      <p:sp>
        <p:nvSpPr>
          <p:cNvPr id="40" name="Textplatzhalt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6134595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  <a:p>
            <a:pPr lvl="0"/>
            <a:endParaRPr lang="en-GB" noProof="0" dirty="0"/>
          </a:p>
        </p:txBody>
      </p:sp>
      <p:sp>
        <p:nvSpPr>
          <p:cNvPr id="41" name="Textplatzhalter 19"/>
          <p:cNvSpPr>
            <a:spLocks noGrp="1"/>
          </p:cNvSpPr>
          <p:nvPr>
            <p:ph type="body" sz="quarter" idx="33" hasCustomPrompt="1"/>
          </p:nvPr>
        </p:nvSpPr>
        <p:spPr>
          <a:xfrm>
            <a:off x="8876769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</p:txBody>
      </p:sp>
      <p:sp>
        <p:nvSpPr>
          <p:cNvPr id="42" name="Textplatzhalter 19"/>
          <p:cNvSpPr>
            <a:spLocks noGrp="1"/>
          </p:cNvSpPr>
          <p:nvPr>
            <p:ph type="body" sz="quarter" idx="34" hasCustomPrompt="1"/>
          </p:nvPr>
        </p:nvSpPr>
        <p:spPr>
          <a:xfrm>
            <a:off x="636867" y="3638707"/>
            <a:ext cx="2722562" cy="2118560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supplementary text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pic>
        <p:nvPicPr>
          <p:cNvPr id="30" name="Obrázok 29">
            <a:extLst>
              <a:ext uri="{FF2B5EF4-FFF2-40B4-BE49-F238E27FC236}">
                <a16:creationId xmlns:a16="http://schemas.microsoft.com/office/drawing/2014/main" id="{9716478D-371B-4C47-A4DE-ABB4DBD9A4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31" name="Gerader Verbinder 9">
            <a:extLst>
              <a:ext uri="{FF2B5EF4-FFF2-40B4-BE49-F238E27FC236}">
                <a16:creationId xmlns:a16="http://schemas.microsoft.com/office/drawing/2014/main" id="{321C3EA7-368D-4FB4-8049-37DE00CEC06B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10">
            <a:extLst>
              <a:ext uri="{FF2B5EF4-FFF2-40B4-BE49-F238E27FC236}">
                <a16:creationId xmlns:a16="http://schemas.microsoft.com/office/drawing/2014/main" id="{B7CF00C0-EDD8-4FFE-837F-361A0DA1BF2B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88021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906001"/>
            <a:ext cx="5615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16043512-0F63-4E21-97D2-0D1857451B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4001" y="1906001"/>
            <a:ext cx="56150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42901" y="2393838"/>
            <a:ext cx="5652122" cy="3482975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234001" y="2393838"/>
            <a:ext cx="5615099" cy="3482975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ok 17">
            <a:extLst>
              <a:ext uri="{FF2B5EF4-FFF2-40B4-BE49-F238E27FC236}">
                <a16:creationId xmlns:a16="http://schemas.microsoft.com/office/drawing/2014/main" id="{E27253C6-4EBE-45AC-82FB-ACAE4F4A0B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0" name="Gerader Verbinder 9">
            <a:extLst>
              <a:ext uri="{FF2B5EF4-FFF2-40B4-BE49-F238E27FC236}">
                <a16:creationId xmlns:a16="http://schemas.microsoft.com/office/drawing/2014/main" id="{CA4DACE4-6A0A-4182-BFBB-0647FB1BAFF9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10">
            <a:extLst>
              <a:ext uri="{FF2B5EF4-FFF2-40B4-BE49-F238E27FC236}">
                <a16:creationId xmlns:a16="http://schemas.microsoft.com/office/drawing/2014/main" id="{65268A5F-7F34-4E5E-933A-A26A4EABD635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40586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814400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9F5A300C-E5D0-4B23-B360-B2B6E208FA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900" y="2090396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Subtext Headline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01B34C23-FCB6-4AD3-AD32-24D8216593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4251600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301BCBEB-043E-4350-BE00-DB30184A9C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0" y="4526848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Subtext 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B9FA5A8-D820-40A0-8E32-8759C5CF14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2584800"/>
            <a:ext cx="5895174" cy="1590726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2900" y="5022000"/>
            <a:ext cx="5895174" cy="1328250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237FA00-9F8A-41DA-BDBC-0B38FA101B7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829425" y="1544250"/>
            <a:ext cx="5019675" cy="4092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graphic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4A8E9E66-A991-41B5-8CAE-B690370753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29425" y="5668731"/>
            <a:ext cx="5019675" cy="491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FontTx/>
              <a:buNone/>
              <a:defRPr sz="1300" spc="-10" baseline="0">
                <a:solidFill>
                  <a:srgbClr val="575E62"/>
                </a:solidFill>
                <a:latin typeface="+mn-lt"/>
              </a:defRPr>
            </a:lvl1pPr>
            <a:lvl2pPr marL="432000" indent="-216000">
              <a:lnSpc>
                <a:spcPts val="2100"/>
              </a:lnSpc>
              <a:spcAft>
                <a:spcPts val="0"/>
              </a:spcAft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648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864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1080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legend 1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4A8E9E66-A991-41B5-8CAE-B690370753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30851" y="5971287"/>
            <a:ext cx="5019675" cy="491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FontTx/>
              <a:buNone/>
              <a:defRPr sz="1300" spc="-10" baseline="0">
                <a:solidFill>
                  <a:srgbClr val="575E62"/>
                </a:solidFill>
                <a:latin typeface="+mn-lt"/>
              </a:defRPr>
            </a:lvl1pPr>
            <a:lvl2pPr marL="432000" indent="-216000">
              <a:lnSpc>
                <a:spcPts val="2100"/>
              </a:lnSpc>
              <a:spcAft>
                <a:spcPts val="0"/>
              </a:spcAft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648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864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1080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legend 2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910E38A1-ECB9-4C05-AE39-4F876FA6F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4" name="Gerader Verbinder 9">
            <a:extLst>
              <a:ext uri="{FF2B5EF4-FFF2-40B4-BE49-F238E27FC236}">
                <a16:creationId xmlns:a16="http://schemas.microsoft.com/office/drawing/2014/main" id="{A2F57531-3184-4FBB-B5BC-EE60E0060E17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10">
            <a:extLst>
              <a:ext uri="{FF2B5EF4-FFF2-40B4-BE49-F238E27FC236}">
                <a16:creationId xmlns:a16="http://schemas.microsoft.com/office/drawing/2014/main" id="{C08170FB-BD7C-4095-A5EC-570FE014A889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6061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gram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1" y="1476000"/>
            <a:ext cx="56151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01B34C23-FCB6-4AD3-AD32-24D8216593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1360" y="1476000"/>
            <a:ext cx="558774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7FF22AFF-AA67-4382-BE8A-69389752D6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1" y="3794400"/>
            <a:ext cx="11506198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4A12E758-FA25-45E4-BDEF-1D0CF18AC640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342901" y="2012434"/>
            <a:ext cx="56151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pie chart</a:t>
            </a:r>
          </a:p>
        </p:txBody>
      </p:sp>
      <p:sp>
        <p:nvSpPr>
          <p:cNvPr id="12" name="Tabellenplatzhalter 11">
            <a:extLst>
              <a:ext uri="{FF2B5EF4-FFF2-40B4-BE49-F238E27FC236}">
                <a16:creationId xmlns:a16="http://schemas.microsoft.com/office/drawing/2014/main" id="{73AA6523-2FF3-466D-A70F-FC382EC44E90}"/>
              </a:ext>
            </a:extLst>
          </p:cNvPr>
          <p:cNvSpPr>
            <a:spLocks noGrp="1"/>
          </p:cNvSpPr>
          <p:nvPr>
            <p:ph type="tbl" sz="quarter" idx="25" hasCustomPrompt="1"/>
          </p:nvPr>
        </p:nvSpPr>
        <p:spPr>
          <a:xfrm>
            <a:off x="6261360" y="2012434"/>
            <a:ext cx="5587739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table</a:t>
            </a:r>
          </a:p>
        </p:txBody>
      </p:sp>
      <p:sp>
        <p:nvSpPr>
          <p:cNvPr id="14" name="Diagrammplatzhalter 13">
            <a:extLst>
              <a:ext uri="{FF2B5EF4-FFF2-40B4-BE49-F238E27FC236}">
                <a16:creationId xmlns:a16="http://schemas.microsoft.com/office/drawing/2014/main" id="{49BC70C9-F08E-4B30-9F30-37666802A95F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342902" y="4343400"/>
            <a:ext cx="11506198" cy="16177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 diagram</a:t>
            </a:r>
            <a:endParaRPr lang="en-GB" noProof="0" dirty="0"/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8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>
            <a:extLst>
              <a:ext uri="{FF2B5EF4-FFF2-40B4-BE49-F238E27FC236}">
                <a16:creationId xmlns:a16="http://schemas.microsoft.com/office/drawing/2014/main" id="{F38C11A8-3091-462B-B328-88046E7D1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8" name="Gerader Verbinder 9">
            <a:extLst>
              <a:ext uri="{FF2B5EF4-FFF2-40B4-BE49-F238E27FC236}">
                <a16:creationId xmlns:a16="http://schemas.microsoft.com/office/drawing/2014/main" id="{4D170412-533D-4701-9B6F-989E5F16459C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0">
            <a:extLst>
              <a:ext uri="{FF2B5EF4-FFF2-40B4-BE49-F238E27FC236}">
                <a16:creationId xmlns:a16="http://schemas.microsoft.com/office/drawing/2014/main" id="{2CD82994-19D4-44EA-A77C-3FFE22CA4D01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9871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gr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2900" y="4679100"/>
            <a:ext cx="11506199" cy="1256925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F04F12D-453E-4180-BEA6-0D7C2BEB2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44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1" name="Diagrammplatzhalter 10">
            <a:extLst>
              <a:ext uri="{FF2B5EF4-FFF2-40B4-BE49-F238E27FC236}">
                <a16:creationId xmlns:a16="http://schemas.microsoft.com/office/drawing/2014/main" id="{B6D0CAB2-1A11-4567-8D70-C855AC4CD9E8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342900" y="2233543"/>
            <a:ext cx="11506200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 chart</a:t>
            </a:r>
            <a:endParaRPr lang="en-GB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7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ok 14">
            <a:extLst>
              <a:ext uri="{FF2B5EF4-FFF2-40B4-BE49-F238E27FC236}">
                <a16:creationId xmlns:a16="http://schemas.microsoft.com/office/drawing/2014/main" id="{20A8A24C-5279-4A36-8F80-4678E1972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7" name="Gerader Verbinder 9">
            <a:extLst>
              <a:ext uri="{FF2B5EF4-FFF2-40B4-BE49-F238E27FC236}">
                <a16:creationId xmlns:a16="http://schemas.microsoft.com/office/drawing/2014/main" id="{D02FDDDC-315A-43AD-A6A3-05981DA1855E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0">
            <a:extLst>
              <a:ext uri="{FF2B5EF4-FFF2-40B4-BE49-F238E27FC236}">
                <a16:creationId xmlns:a16="http://schemas.microsoft.com/office/drawing/2014/main" id="{A17119BA-4AE7-4F9D-B4FE-761D11BFB79A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48507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gram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31200" y="64897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5615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27200" y="2286119"/>
            <a:ext cx="5721900" cy="3628531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F04F12D-453E-4180-BEA6-0D7C2BEB2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44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B0D26845-2FA0-4C00-A4A3-4C177D57E1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1783920"/>
            <a:ext cx="5753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1" name="Diagrammplatzhalter 10">
            <a:extLst>
              <a:ext uri="{FF2B5EF4-FFF2-40B4-BE49-F238E27FC236}">
                <a16:creationId xmlns:a16="http://schemas.microsoft.com/office/drawing/2014/main" id="{0B468BCA-FEB7-4748-B754-21E134E7EF20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342900" y="2286119"/>
            <a:ext cx="5615099" cy="3628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 chart</a:t>
            </a:r>
            <a:endParaRPr lang="en-GB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8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9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>
            <a:extLst>
              <a:ext uri="{FF2B5EF4-FFF2-40B4-BE49-F238E27FC236}">
                <a16:creationId xmlns:a16="http://schemas.microsoft.com/office/drawing/2014/main" id="{D9EFC6CB-C4EE-467A-80CA-B92ED4526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8" name="Gerader Verbinder 9">
            <a:extLst>
              <a:ext uri="{FF2B5EF4-FFF2-40B4-BE49-F238E27FC236}">
                <a16:creationId xmlns:a16="http://schemas.microsoft.com/office/drawing/2014/main" id="{B38D9334-E09A-4FDA-98EA-D05872D7EC72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0">
            <a:extLst>
              <a:ext uri="{FF2B5EF4-FFF2-40B4-BE49-F238E27FC236}">
                <a16:creationId xmlns:a16="http://schemas.microsoft.com/office/drawing/2014/main" id="{DEA5FCEA-CF5D-477E-BBFF-FEA32D0F5977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48343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gram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2915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96024" y="2286000"/>
            <a:ext cx="4942275" cy="3310377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B0D26845-2FA0-4C00-A4A3-4C177D57E1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6824" y="1783920"/>
            <a:ext cx="4942275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4A063644-A0A1-4450-9AA3-2D022A5E32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47100" y="1783920"/>
            <a:ext cx="2831072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1" name="Diagrammplatzhalter 10">
            <a:extLst>
              <a:ext uri="{FF2B5EF4-FFF2-40B4-BE49-F238E27FC236}">
                <a16:creationId xmlns:a16="http://schemas.microsoft.com/office/drawing/2014/main" id="{50FF9EC1-EAD5-4077-AAAC-5B98F7C56D60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338100" y="2286001"/>
            <a:ext cx="2915100" cy="3310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baseline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stacked bar chart</a:t>
            </a:r>
          </a:p>
        </p:txBody>
      </p:sp>
      <p:sp>
        <p:nvSpPr>
          <p:cNvPr id="17" name="Diagrammplatzhalter 10">
            <a:extLst>
              <a:ext uri="{FF2B5EF4-FFF2-40B4-BE49-F238E27FC236}">
                <a16:creationId xmlns:a16="http://schemas.microsoft.com/office/drawing/2014/main" id="{764D4653-0780-472F-9781-8A1BC136EEC8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3634199" y="2286001"/>
            <a:ext cx="2831072" cy="3310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baseline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Stacked bar chart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774" y="6040800"/>
            <a:ext cx="115110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ok 18">
            <a:extLst>
              <a:ext uri="{FF2B5EF4-FFF2-40B4-BE49-F238E27FC236}">
                <a16:creationId xmlns:a16="http://schemas.microsoft.com/office/drawing/2014/main" id="{75589936-F3D4-4AEB-8FF3-DDAF8740A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3" name="Gerader Verbinder 9">
            <a:extLst>
              <a:ext uri="{FF2B5EF4-FFF2-40B4-BE49-F238E27FC236}">
                <a16:creationId xmlns:a16="http://schemas.microsoft.com/office/drawing/2014/main" id="{A0F7CD59-5452-422A-AA68-151854F6B1B1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10">
            <a:extLst>
              <a:ext uri="{FF2B5EF4-FFF2-40B4-BE49-F238E27FC236}">
                <a16:creationId xmlns:a16="http://schemas.microsoft.com/office/drawing/2014/main" id="{971B97F4-BD46-40E9-8F41-21EAEC81CA16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62780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3" name="Tabellenplatzhalter 10">
            <a:extLst>
              <a:ext uri="{FF2B5EF4-FFF2-40B4-BE49-F238E27FC236}">
                <a16:creationId xmlns:a16="http://schemas.microsoft.com/office/drawing/2014/main" id="{71F12FF5-E5D1-4D0B-9029-EDBF6D31B5AF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342900" y="2347440"/>
            <a:ext cx="11506199" cy="3453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</a:t>
            </a:r>
            <a:endParaRPr lang="en-GB" noProof="0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1" y="178392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ok 14">
            <a:extLst>
              <a:ext uri="{FF2B5EF4-FFF2-40B4-BE49-F238E27FC236}">
                <a16:creationId xmlns:a16="http://schemas.microsoft.com/office/drawing/2014/main" id="{AE167CCD-477B-46CC-939E-F655190AE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6" name="Gerader Verbinder 9">
            <a:extLst>
              <a:ext uri="{FF2B5EF4-FFF2-40B4-BE49-F238E27FC236}">
                <a16:creationId xmlns:a16="http://schemas.microsoft.com/office/drawing/2014/main" id="{A80BBB92-E077-4844-B840-DA15940FCF9F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0">
            <a:extLst>
              <a:ext uri="{FF2B5EF4-FFF2-40B4-BE49-F238E27FC236}">
                <a16:creationId xmlns:a16="http://schemas.microsoft.com/office/drawing/2014/main" id="{63C95D42-93D8-4097-85DD-EDB97CDBCEF2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02678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gram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4326208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2" name="Diagrammplatzhalter 10">
            <a:extLst>
              <a:ext uri="{FF2B5EF4-FFF2-40B4-BE49-F238E27FC236}">
                <a16:creationId xmlns:a16="http://schemas.microsoft.com/office/drawing/2014/main" id="{801B256B-BF6B-4E6A-A15E-975BCA50B7D9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342901" y="2286001"/>
            <a:ext cx="4325102" cy="3644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stacked bar chart</a:t>
            </a:r>
            <a:endParaRPr lang="en-GB" noProof="0" dirty="0"/>
          </a:p>
        </p:txBody>
      </p:sp>
      <p:sp>
        <p:nvSpPr>
          <p:cNvPr id="14" name="Tabellenplatzhalter 10">
            <a:extLst>
              <a:ext uri="{FF2B5EF4-FFF2-40B4-BE49-F238E27FC236}">
                <a16:creationId xmlns:a16="http://schemas.microsoft.com/office/drawing/2014/main" id="{75D915F1-CC6D-425D-A712-4DCBDB4A43A4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095875" y="2286001"/>
            <a:ext cx="6753225" cy="3644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</a:t>
            </a:r>
            <a:endParaRPr lang="en-GB" noProof="0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9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30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95874" y="1783920"/>
            <a:ext cx="6753225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0684D02A-3084-4FA6-97E4-90FAB05F9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17" name="Gerader Verbinder 9">
            <a:extLst>
              <a:ext uri="{FF2B5EF4-FFF2-40B4-BE49-F238E27FC236}">
                <a16:creationId xmlns:a16="http://schemas.microsoft.com/office/drawing/2014/main" id="{FC042F88-9691-4F8E-9C8E-A8F654A1323C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0">
            <a:extLst>
              <a:ext uri="{FF2B5EF4-FFF2-40B4-BE49-F238E27FC236}">
                <a16:creationId xmlns:a16="http://schemas.microsoft.com/office/drawing/2014/main" id="{BBA6EB46-63A9-4413-80A1-1B92011DB321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87151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920FC2F-EA54-4BFE-81F1-5860C810991C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2F02C729-F553-48E3-AF94-64BAD6410AB1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584800" y="265238"/>
            <a:ext cx="248400" cy="36000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D5BF045E-07A0-44EF-96AA-94588C817A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302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rol chapter">
    <p:bg>
      <p:bgPr>
        <a:solidFill>
          <a:srgbClr val="015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96832-6B41-4A37-B00F-323B368E5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667600"/>
            <a:ext cx="11506199" cy="1278266"/>
          </a:xfrm>
        </p:spPr>
        <p:txBody>
          <a:bodyPr anchor="ctr" anchorCtr="0"/>
          <a:lstStyle>
            <a:lvl1pPr algn="ctr">
              <a:defRPr sz="76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Chaptertitle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D3D053-71F4-4B15-A9D0-7AEA4EA114C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80"/>
          <a:stretch/>
        </p:blipFill>
        <p:spPr bwMode="black">
          <a:xfrm>
            <a:off x="10123200" y="255600"/>
            <a:ext cx="1713600" cy="83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8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llustr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091232FB-F8B4-4806-ACEC-00D863B65A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22012" y="1943492"/>
            <a:ext cx="4727087" cy="4428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rgbClr val="575E62"/>
                </a:solidFill>
              </a:defRPr>
            </a:lvl1pPr>
          </a:lstStyle>
          <a:p>
            <a:r>
              <a:rPr lang="en-US" dirty="0"/>
              <a:t>illustration</a:t>
            </a:r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694508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79891"/>
            <a:ext cx="6694509" cy="3587709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1943491"/>
            <a:ext cx="6694508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76B438DD-884A-4BE5-8362-0394041FA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0" name="Gerader Verbinder 9">
            <a:extLst>
              <a:ext uri="{FF2B5EF4-FFF2-40B4-BE49-F238E27FC236}">
                <a16:creationId xmlns:a16="http://schemas.microsoft.com/office/drawing/2014/main" id="{FC6546A6-5904-4EB1-ABF0-CA7235A7008B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10">
            <a:extLst>
              <a:ext uri="{FF2B5EF4-FFF2-40B4-BE49-F238E27FC236}">
                <a16:creationId xmlns:a16="http://schemas.microsoft.com/office/drawing/2014/main" id="{8FEDE2C1-F4E5-468A-9C95-32B6A7A42F29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73033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rol chapter over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AA66A1B-5D9D-4C92-B13F-63BC640A4BD5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71F027-44AE-4274-84A3-F4532891EEB6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019600" y="1731600"/>
            <a:ext cx="7920000" cy="4320000"/>
          </a:xfrm>
        </p:spPr>
        <p:txBody>
          <a:bodyPr anchor="t" anchorCtr="0"/>
          <a:lstStyle>
            <a:lvl1pPr>
              <a:lnSpc>
                <a:spcPts val="4000"/>
              </a:lnSpc>
              <a:defRPr b="0" baseline="0"/>
            </a:lvl1pPr>
          </a:lstStyle>
          <a:p>
            <a:r>
              <a:rPr lang="en-GB" noProof="0" dirty="0"/>
              <a:t>Chapter 1</a:t>
            </a:r>
            <a:br>
              <a:rPr lang="en-GB" noProof="0" dirty="0"/>
            </a:br>
            <a:r>
              <a:rPr lang="en-GB" noProof="0" dirty="0"/>
              <a:t>chapter 2</a:t>
            </a:r>
            <a:br>
              <a:rPr lang="en-GB" noProof="0" dirty="0"/>
            </a:br>
            <a:r>
              <a:rPr lang="en-GB" noProof="0" dirty="0"/>
              <a:t>Chapter 3</a:t>
            </a:r>
            <a:br>
              <a:rPr lang="en-GB" noProof="0" dirty="0"/>
            </a:br>
            <a:r>
              <a:rPr lang="en-GB" noProof="0" dirty="0"/>
              <a:t>Chapter 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7F6AF8B-833F-4122-AA85-593308810377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25C69DC-1804-4EA2-AA4E-3AD4A43CC6B2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5F8E6315-40A2-40CE-B4E0-0AAD80A04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05"/>
          <a:stretch/>
        </p:blipFill>
        <p:spPr bwMode="black">
          <a:xfrm>
            <a:off x="10123182" y="254794"/>
            <a:ext cx="1714011" cy="8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337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content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342900" y="6040800"/>
            <a:ext cx="115061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943491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42900" y="2379891"/>
            <a:ext cx="11506200" cy="3484334"/>
          </a:xfrm>
        </p:spPr>
        <p:txBody>
          <a:bodyPr/>
          <a:lstStyle>
            <a:lvl1pPr>
              <a:lnSpc>
                <a:spcPts val="2100"/>
              </a:lnSpc>
              <a:buClr>
                <a:srgbClr val="015E62"/>
              </a:buClr>
              <a:defRPr/>
            </a:lvl1pPr>
            <a:lvl2pPr>
              <a:lnSpc>
                <a:spcPts val="2100"/>
              </a:lnSpc>
              <a:buClr>
                <a:srgbClr val="015E62"/>
              </a:buClr>
              <a:defRPr baseline="0"/>
            </a:lvl2pPr>
            <a:lvl3pPr>
              <a:lnSpc>
                <a:spcPts val="2100"/>
              </a:lnSpc>
              <a:buClr>
                <a:srgbClr val="015E62"/>
              </a:buClr>
              <a:defRPr/>
            </a:lvl3pPr>
            <a:lvl4pPr>
              <a:lnSpc>
                <a:spcPts val="2100"/>
              </a:lnSpc>
              <a:buClr>
                <a:srgbClr val="015E62"/>
              </a:buClr>
              <a:defRPr/>
            </a:lvl4pPr>
            <a:lvl5pPr>
              <a:lnSpc>
                <a:spcPts val="2100"/>
              </a:lnSpc>
              <a:buClr>
                <a:srgbClr val="015E62"/>
              </a:buClr>
              <a:defRPr baseline="0"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22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2728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conten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A58704B4-6710-44FE-A921-520D5161C9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394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31EE639C-5BB5-41A1-AC75-E41D2CDD48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8187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03BBEB55-A8F4-44C3-B069-505C6199CE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625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B6608564-061D-4CE1-99A9-2C237A676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67063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2F59E11C-3F9F-4133-BFF3-A0521F46DE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867" y="2998163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D853BA58-F78A-4A2A-8B1D-E1BEAA5C63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88344" y="3001285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69B45DFA-A10A-4E0E-BFA0-02334C6D2E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1063" y="3001285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5C06B86E-4FDB-4218-BD12-F0BE361109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7063" y="3001285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FE31EBE-87F3-4FC8-96A6-BE221E27051A}"/>
              </a:ext>
            </a:extLst>
          </p:cNvPr>
          <p:cNvCxnSpPr/>
          <p:nvPr userDrawn="1"/>
        </p:nvCxnSpPr>
        <p:spPr>
          <a:xfrm>
            <a:off x="664675" y="3466901"/>
            <a:ext cx="2646000" cy="0"/>
          </a:xfrm>
          <a:prstGeom prst="line">
            <a:avLst/>
          </a:prstGeom>
          <a:ln w="9525">
            <a:solidFill>
              <a:srgbClr val="015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1E6CD3D-79B5-4CBD-A679-95B93D620955}"/>
              </a:ext>
            </a:extLst>
          </p:cNvPr>
          <p:cNvCxnSpPr/>
          <p:nvPr userDrawn="1"/>
        </p:nvCxnSpPr>
        <p:spPr>
          <a:xfrm>
            <a:off x="3414800" y="3466901"/>
            <a:ext cx="2646000" cy="0"/>
          </a:xfrm>
          <a:prstGeom prst="line">
            <a:avLst/>
          </a:prstGeom>
          <a:ln w="9525">
            <a:solidFill>
              <a:srgbClr val="015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97B6102-BE0D-4913-9F40-DAABDEBD65FE}"/>
              </a:ext>
            </a:extLst>
          </p:cNvPr>
          <p:cNvCxnSpPr/>
          <p:nvPr userDrawn="1"/>
        </p:nvCxnSpPr>
        <p:spPr>
          <a:xfrm>
            <a:off x="6164925" y="3466901"/>
            <a:ext cx="2646000" cy="0"/>
          </a:xfrm>
          <a:prstGeom prst="line">
            <a:avLst/>
          </a:prstGeom>
          <a:ln w="9525">
            <a:solidFill>
              <a:srgbClr val="015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CAFCC926-4965-4E7C-826C-310D48F9D0D3}"/>
              </a:ext>
            </a:extLst>
          </p:cNvPr>
          <p:cNvCxnSpPr/>
          <p:nvPr userDrawn="1"/>
        </p:nvCxnSpPr>
        <p:spPr>
          <a:xfrm>
            <a:off x="8915050" y="3466901"/>
            <a:ext cx="2646000" cy="0"/>
          </a:xfrm>
          <a:prstGeom prst="line">
            <a:avLst/>
          </a:prstGeom>
          <a:ln w="9525">
            <a:solidFill>
              <a:srgbClr val="015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platzhalt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3390386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</p:txBody>
      </p:sp>
      <p:sp>
        <p:nvSpPr>
          <p:cNvPr id="37" name="Textplatzhalt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6134595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</p:txBody>
      </p:sp>
      <p:sp>
        <p:nvSpPr>
          <p:cNvPr id="39" name="Textplatzhalter 19"/>
          <p:cNvSpPr>
            <a:spLocks noGrp="1"/>
          </p:cNvSpPr>
          <p:nvPr>
            <p:ph type="body" sz="quarter" idx="33" hasCustomPrompt="1"/>
          </p:nvPr>
        </p:nvSpPr>
        <p:spPr>
          <a:xfrm>
            <a:off x="8876769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</p:txBody>
      </p:sp>
      <p:sp>
        <p:nvSpPr>
          <p:cNvPr id="40" name="Textplatzhalter 19"/>
          <p:cNvSpPr>
            <a:spLocks noGrp="1"/>
          </p:cNvSpPr>
          <p:nvPr>
            <p:ph type="body" sz="quarter" idx="34" hasCustomPrompt="1"/>
          </p:nvPr>
        </p:nvSpPr>
        <p:spPr>
          <a:xfrm>
            <a:off x="636867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5081415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content illustr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6694508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091232FB-F8B4-4806-ACEC-00D863B65A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22012" y="1943492"/>
            <a:ext cx="4727087" cy="4428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illustration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694508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79891"/>
            <a:ext cx="6694509" cy="3587709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1943491"/>
            <a:ext cx="6694508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41523478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conten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3327E13-4766-4BEE-A184-12D8B344C9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96552" y="1820177"/>
            <a:ext cx="4252547" cy="4677823"/>
          </a:xfrm>
          <a:prstGeom prst="round1Rect">
            <a:avLst>
              <a:gd name="adj" fmla="val 8010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79890"/>
            <a:ext cx="6945247" cy="3587709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15361419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images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6975475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899" y="6040800"/>
            <a:ext cx="6975475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862" y="2379891"/>
            <a:ext cx="6974513" cy="35877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marL="173038" marR="0" lvl="0" indent="-173038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Bildplatzhalter 14">
            <a:extLst>
              <a:ext uri="{FF2B5EF4-FFF2-40B4-BE49-F238E27FC236}">
                <a16:creationId xmlns:a16="http://schemas.microsoft.com/office/drawing/2014/main" id="{75D394EA-13DC-49F3-8B4E-4C096EC464D8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09252" y="1412875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0" name="Bildplatzhalter 14">
            <a:extLst>
              <a:ext uri="{FF2B5EF4-FFF2-40B4-BE49-F238E27FC236}">
                <a16:creationId xmlns:a16="http://schemas.microsoft.com/office/drawing/2014/main" id="{77C15008-6EC6-4EA7-BB70-C9B8165FA875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860326" y="1412875"/>
            <a:ext cx="1988773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2" name="Bildplatzhalter 14">
            <a:extLst>
              <a:ext uri="{FF2B5EF4-FFF2-40B4-BE49-F238E27FC236}">
                <a16:creationId xmlns:a16="http://schemas.microsoft.com/office/drawing/2014/main" id="{D5236DAF-5BEA-46CE-8C98-63DFA82B348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609252" y="3864491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3" name="Bildplatzhalter 14">
            <a:extLst>
              <a:ext uri="{FF2B5EF4-FFF2-40B4-BE49-F238E27FC236}">
                <a16:creationId xmlns:a16="http://schemas.microsoft.com/office/drawing/2014/main" id="{FFF59A84-6CFA-4C17-A8E1-00F1D22B644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60326" y="3864491"/>
            <a:ext cx="1988773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200">
                <a:solidFill>
                  <a:srgbClr val="575E6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image</a:t>
            </a:r>
          </a:p>
          <a:p>
            <a:endParaRPr lang="de-AT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2900" y="1943491"/>
            <a:ext cx="6975475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26656402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image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14">
            <a:extLst>
              <a:ext uri="{FF2B5EF4-FFF2-40B4-BE49-F238E27FC236}">
                <a16:creationId xmlns:a16="http://schemas.microsoft.com/office/drawing/2014/main" id="{75D394EA-13DC-49F3-8B4E-4C096EC464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2900" y="1733548"/>
            <a:ext cx="3487903" cy="2160000"/>
          </a:xfrm>
          <a:prstGeom prst="round2DiagRect">
            <a:avLst>
              <a:gd name="adj1" fmla="val 0"/>
              <a:gd name="adj2" fmla="val 11504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1" name="Bildplatzhalter 14">
            <a:extLst>
              <a:ext uri="{FF2B5EF4-FFF2-40B4-BE49-F238E27FC236}">
                <a16:creationId xmlns:a16="http://schemas.microsoft.com/office/drawing/2014/main" id="{77C15008-6EC6-4EA7-BB70-C9B8165FA875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535851" y="1733548"/>
            <a:ext cx="3608023" cy="4220760"/>
          </a:xfrm>
          <a:prstGeom prst="round2DiagRect">
            <a:avLst>
              <a:gd name="adj1" fmla="val 0"/>
              <a:gd name="adj2" fmla="val 10079"/>
            </a:avLst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de-AT" sz="1200" dirty="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6" name="Bildplatzhalter 14">
            <a:extLst>
              <a:ext uri="{FF2B5EF4-FFF2-40B4-BE49-F238E27FC236}">
                <a16:creationId xmlns:a16="http://schemas.microsoft.com/office/drawing/2014/main" id="{D5236DAF-5BEA-46CE-8C98-63DFA82B348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42900" y="3968919"/>
            <a:ext cx="3487903" cy="1990819"/>
          </a:xfrm>
          <a:prstGeom prst="round2DiagRect">
            <a:avLst>
              <a:gd name="adj1" fmla="val 0"/>
              <a:gd name="adj2" fmla="val 11587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7" name="Bildplatzhalter 14">
            <a:extLst>
              <a:ext uri="{FF2B5EF4-FFF2-40B4-BE49-F238E27FC236}">
                <a16:creationId xmlns:a16="http://schemas.microsoft.com/office/drawing/2014/main" id="{FFF59A84-6CFA-4C17-A8E1-00F1D22B644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755537" y="1731631"/>
            <a:ext cx="3093563" cy="1945020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8" name="Bildplatzhalter 14">
            <a:extLst>
              <a:ext uri="{FF2B5EF4-FFF2-40B4-BE49-F238E27FC236}">
                <a16:creationId xmlns:a16="http://schemas.microsoft.com/office/drawing/2014/main" id="{C19243FF-04CF-44C8-9249-CFABAE06F62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55537" y="3782170"/>
            <a:ext cx="1527946" cy="2172138"/>
          </a:xfrm>
          <a:prstGeom prst="round2DiagRect">
            <a:avLst>
              <a:gd name="adj1" fmla="val 0"/>
              <a:gd name="adj2" fmla="val 11325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9" name="Bildplatzhalter 14">
            <a:extLst>
              <a:ext uri="{FF2B5EF4-FFF2-40B4-BE49-F238E27FC236}">
                <a16:creationId xmlns:a16="http://schemas.microsoft.com/office/drawing/2014/main" id="{27A360E6-3B7F-4019-8B96-1FA833072FC8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0438228" y="3757683"/>
            <a:ext cx="1410872" cy="2172138"/>
          </a:xfrm>
          <a:prstGeom prst="round2DiagRect">
            <a:avLst>
              <a:gd name="adj1" fmla="val 0"/>
              <a:gd name="adj2" fmla="val 11325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0857200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content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3949" y="2393115"/>
            <a:ext cx="5595151" cy="3574485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4B963BD2-90E2-4BCF-A8C8-A94362F5C7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6625" y="2894400"/>
            <a:ext cx="5108400" cy="19226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quote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948" y="1943491"/>
            <a:ext cx="5595152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2448096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content information box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7F36CC1-5F55-41D2-85D5-4D1D544A3F85}"/>
              </a:ext>
            </a:extLst>
          </p:cNvPr>
          <p:cNvGrpSpPr/>
          <p:nvPr userDrawn="1"/>
        </p:nvGrpSpPr>
        <p:grpSpPr>
          <a:xfrm>
            <a:off x="7567146" y="1450800"/>
            <a:ext cx="4260852" cy="5259563"/>
            <a:chOff x="7336800" y="1450800"/>
            <a:chExt cx="4260852" cy="5259563"/>
          </a:xfrm>
        </p:grpSpPr>
        <p:sp>
          <p:nvSpPr>
            <p:cNvPr id="32" name="Rechteck: obere Ecken abgerundet 31">
              <a:extLst>
                <a:ext uri="{FF2B5EF4-FFF2-40B4-BE49-F238E27FC236}">
                  <a16:creationId xmlns:a16="http://schemas.microsoft.com/office/drawing/2014/main" id="{1C26F151-0F74-45D7-B9FC-7C6ADE8166B1}"/>
                </a:ext>
              </a:extLst>
            </p:cNvPr>
            <p:cNvSpPr/>
            <p:nvPr userDrawn="1"/>
          </p:nvSpPr>
          <p:spPr>
            <a:xfrm>
              <a:off x="7598651" y="1783533"/>
              <a:ext cx="3999001" cy="4926830"/>
            </a:xfrm>
            <a:custGeom>
              <a:avLst/>
              <a:gdLst>
                <a:gd name="connsiteX0" fmla="*/ 336396 w 3999001"/>
                <a:gd name="connsiteY0" fmla="*/ 0 h 4923225"/>
                <a:gd name="connsiteX1" fmla="*/ 3662605 w 3999001"/>
                <a:gd name="connsiteY1" fmla="*/ 0 h 4923225"/>
                <a:gd name="connsiteX2" fmla="*/ 3999001 w 3999001"/>
                <a:gd name="connsiteY2" fmla="*/ 336396 h 4923225"/>
                <a:gd name="connsiteX3" fmla="*/ 3999001 w 3999001"/>
                <a:gd name="connsiteY3" fmla="*/ 4923225 h 4923225"/>
                <a:gd name="connsiteX4" fmla="*/ 3999001 w 3999001"/>
                <a:gd name="connsiteY4" fmla="*/ 4923225 h 4923225"/>
                <a:gd name="connsiteX5" fmla="*/ 0 w 3999001"/>
                <a:gd name="connsiteY5" fmla="*/ 4923225 h 4923225"/>
                <a:gd name="connsiteX6" fmla="*/ 0 w 3999001"/>
                <a:gd name="connsiteY6" fmla="*/ 4923225 h 4923225"/>
                <a:gd name="connsiteX7" fmla="*/ 0 w 3999001"/>
                <a:gd name="connsiteY7" fmla="*/ 336396 h 4923225"/>
                <a:gd name="connsiteX8" fmla="*/ 336396 w 3999001"/>
                <a:gd name="connsiteY8" fmla="*/ 0 h 4923225"/>
                <a:gd name="connsiteX0" fmla="*/ 336396 w 3999001"/>
                <a:gd name="connsiteY0" fmla="*/ 3605 h 4926830"/>
                <a:gd name="connsiteX1" fmla="*/ 685270 w 3999001"/>
                <a:gd name="connsiteY1" fmla="*/ 0 h 4926830"/>
                <a:gd name="connsiteX2" fmla="*/ 3662605 w 3999001"/>
                <a:gd name="connsiteY2" fmla="*/ 3605 h 4926830"/>
                <a:gd name="connsiteX3" fmla="*/ 3999001 w 3999001"/>
                <a:gd name="connsiteY3" fmla="*/ 340001 h 4926830"/>
                <a:gd name="connsiteX4" fmla="*/ 3999001 w 3999001"/>
                <a:gd name="connsiteY4" fmla="*/ 4926830 h 4926830"/>
                <a:gd name="connsiteX5" fmla="*/ 3999001 w 3999001"/>
                <a:gd name="connsiteY5" fmla="*/ 4926830 h 4926830"/>
                <a:gd name="connsiteX6" fmla="*/ 0 w 3999001"/>
                <a:gd name="connsiteY6" fmla="*/ 4926830 h 4926830"/>
                <a:gd name="connsiteX7" fmla="*/ 0 w 3999001"/>
                <a:gd name="connsiteY7" fmla="*/ 4926830 h 4926830"/>
                <a:gd name="connsiteX8" fmla="*/ 0 w 3999001"/>
                <a:gd name="connsiteY8" fmla="*/ 340001 h 4926830"/>
                <a:gd name="connsiteX9" fmla="*/ 336396 w 3999001"/>
                <a:gd name="connsiteY9" fmla="*/ 3605 h 49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9001" h="4926830">
                  <a:moveTo>
                    <a:pt x="336396" y="3605"/>
                  </a:moveTo>
                  <a:lnTo>
                    <a:pt x="685270" y="0"/>
                  </a:lnTo>
                  <a:lnTo>
                    <a:pt x="3662605" y="3605"/>
                  </a:lnTo>
                  <a:cubicBezTo>
                    <a:pt x="3848391" y="3605"/>
                    <a:pt x="3999001" y="154215"/>
                    <a:pt x="3999001" y="340001"/>
                  </a:cubicBezTo>
                  <a:lnTo>
                    <a:pt x="3999001" y="4926830"/>
                  </a:lnTo>
                  <a:lnTo>
                    <a:pt x="3999001" y="4926830"/>
                  </a:lnTo>
                  <a:lnTo>
                    <a:pt x="0" y="4926830"/>
                  </a:lnTo>
                  <a:lnTo>
                    <a:pt x="0" y="4926830"/>
                  </a:lnTo>
                  <a:lnTo>
                    <a:pt x="0" y="340001"/>
                  </a:lnTo>
                  <a:cubicBezTo>
                    <a:pt x="0" y="154215"/>
                    <a:pt x="150610" y="3605"/>
                    <a:pt x="336396" y="3605"/>
                  </a:cubicBezTo>
                  <a:close/>
                </a:path>
              </a:pathLst>
            </a:custGeom>
            <a:noFill/>
            <a:ln w="38100">
              <a:solidFill>
                <a:srgbClr val="9CA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sp>
          <p:nvSpPr>
            <p:cNvPr id="34" name="Ellipse 33" hidden="1">
              <a:extLst>
                <a:ext uri="{FF2B5EF4-FFF2-40B4-BE49-F238E27FC236}">
                  <a16:creationId xmlns:a16="http://schemas.microsoft.com/office/drawing/2014/main" id="{B6DD4529-07DA-43EA-9C29-24AE178D88AE}"/>
                </a:ext>
              </a:extLst>
            </p:cNvPr>
            <p:cNvSpPr/>
            <p:nvPr userDrawn="1"/>
          </p:nvSpPr>
          <p:spPr>
            <a:xfrm>
              <a:off x="7336800" y="145080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400691"/>
            <a:ext cx="6945247" cy="35669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B15E8798-E0A0-4F91-AFA8-CDD7C320D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546" y="2656800"/>
            <a:ext cx="3776810" cy="3588444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defRPr sz="1350" spc="-30" baseline="0">
                <a:solidFill>
                  <a:srgbClr val="575E62"/>
                </a:solidFill>
              </a:defRPr>
            </a:lvl1pPr>
            <a:lvl2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defRPr sz="1350" spc="-30" baseline="0"/>
            </a:lvl2pPr>
            <a:lvl3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defRPr sz="1350" spc="-30" baseline="0"/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defRPr sz="1350" spc="-30" baseline="0"/>
            </a:lvl4pPr>
            <a:lvl5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defRPr sz="1350" spc="-30" baseline="0"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B0E47A34-3A85-4EDB-8750-9D50FD36E9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77546" y="2174400"/>
            <a:ext cx="37800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lang="de-DE" sz="1350" kern="1200" spc="-30" baseline="0" dirty="0">
                <a:solidFill>
                  <a:srgbClr val="01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marL="0" lvl="0" indent="0" algn="l" defTabSz="6858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de-DE" dirty="0"/>
              <a:t>Headline 3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12014009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content information box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167C0AC-0068-4B3F-BF9E-7E0D891AF235}"/>
              </a:ext>
            </a:extLst>
          </p:cNvPr>
          <p:cNvGrpSpPr/>
          <p:nvPr userDrawn="1"/>
        </p:nvGrpSpPr>
        <p:grpSpPr>
          <a:xfrm>
            <a:off x="7568922" y="1450800"/>
            <a:ext cx="4260852" cy="5259563"/>
            <a:chOff x="7336800" y="1450800"/>
            <a:chExt cx="4260852" cy="5259563"/>
          </a:xfrm>
        </p:grpSpPr>
        <p:sp>
          <p:nvSpPr>
            <p:cNvPr id="17" name="Rechteck: obere Ecken abgerundet 16">
              <a:extLst>
                <a:ext uri="{FF2B5EF4-FFF2-40B4-BE49-F238E27FC236}">
                  <a16:creationId xmlns:a16="http://schemas.microsoft.com/office/drawing/2014/main" id="{7D3C38C8-0B28-4B4D-8A3D-6561752B110F}"/>
                </a:ext>
              </a:extLst>
            </p:cNvPr>
            <p:cNvSpPr/>
            <p:nvPr userDrawn="1"/>
          </p:nvSpPr>
          <p:spPr>
            <a:xfrm>
              <a:off x="7598651" y="1787138"/>
              <a:ext cx="3999001" cy="4923225"/>
            </a:xfrm>
            <a:prstGeom prst="round2SameRect">
              <a:avLst>
                <a:gd name="adj1" fmla="val 8412"/>
                <a:gd name="adj2" fmla="val 0"/>
              </a:avLst>
            </a:prstGeom>
            <a:noFill/>
            <a:ln w="38100">
              <a:solidFill>
                <a:srgbClr val="9CA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sp>
          <p:nvSpPr>
            <p:cNvPr id="18" name="Ellipse 17" hidden="1">
              <a:extLst>
                <a:ext uri="{FF2B5EF4-FFF2-40B4-BE49-F238E27FC236}">
                  <a16:creationId xmlns:a16="http://schemas.microsoft.com/office/drawing/2014/main" id="{CC7140C6-0703-47E8-8780-5273625775AC}"/>
                </a:ext>
              </a:extLst>
            </p:cNvPr>
            <p:cNvSpPr/>
            <p:nvPr userDrawn="1"/>
          </p:nvSpPr>
          <p:spPr>
            <a:xfrm>
              <a:off x="7336800" y="145080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0" name="Bildplatzhalter 36">
            <a:extLst>
              <a:ext uri="{FF2B5EF4-FFF2-40B4-BE49-F238E27FC236}">
                <a16:creationId xmlns:a16="http://schemas.microsoft.com/office/drawing/2014/main" id="{532C62AD-03F4-4D40-B029-0B30B991856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79722" y="1461600"/>
            <a:ext cx="720000" cy="72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8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icon / flag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C88EC12F-69BA-4572-ABAA-D873113934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79322" y="2174400"/>
            <a:ext cx="37800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lang="de-DE" sz="1350" kern="1200" spc="-30" baseline="0" dirty="0">
                <a:solidFill>
                  <a:srgbClr val="01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marL="0" lvl="0" indent="0" algn="l" defTabSz="6858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de-DE" dirty="0"/>
              <a:t>Headline 3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400691"/>
            <a:ext cx="6945247" cy="35669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marL="173038" marR="0" lvl="0" indent="-173038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B15E8798-E0A0-4F91-AFA8-CDD7C320D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9322" y="2656800"/>
            <a:ext cx="3776810" cy="3588444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defRPr sz="1350" spc="-30" baseline="0">
                <a:solidFill>
                  <a:srgbClr val="575E62"/>
                </a:solidFill>
              </a:defRPr>
            </a:lvl1pPr>
            <a:lvl2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defRPr sz="1350" spc="-30" baseline="0"/>
            </a:lvl2pPr>
            <a:lvl3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defRPr sz="1350" spc="-30" baseline="0"/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defRPr sz="1350" spc="-30" baseline="0"/>
            </a:lvl4pPr>
            <a:lvl5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defRPr sz="1350" spc="-30" baseline="0"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04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3327E13-4766-4BEE-A184-12D8B344C9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96552" y="1820177"/>
            <a:ext cx="4252547" cy="4677823"/>
          </a:xfrm>
          <a:prstGeom prst="round1Rect">
            <a:avLst>
              <a:gd name="adj" fmla="val 8010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US" dirty="0"/>
              <a:t>image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79890"/>
            <a:ext cx="6945247" cy="3587709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2754374E-18A1-476A-831D-5934B5665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0" name="Gerader Verbinder 9">
            <a:extLst>
              <a:ext uri="{FF2B5EF4-FFF2-40B4-BE49-F238E27FC236}">
                <a16:creationId xmlns:a16="http://schemas.microsoft.com/office/drawing/2014/main" id="{445310B4-769F-4AA9-AD28-3CF5BF993645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10">
            <a:extLst>
              <a:ext uri="{FF2B5EF4-FFF2-40B4-BE49-F238E27FC236}">
                <a16:creationId xmlns:a16="http://schemas.microsoft.com/office/drawing/2014/main" id="{4B6D717E-74C9-439E-880D-E2EA14DB35B4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79379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conten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906001"/>
            <a:ext cx="5615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16043512-0F63-4E21-97D2-0D1857451B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4001" y="1906001"/>
            <a:ext cx="56150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29449" y="5181612"/>
            <a:ext cx="5107449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234001" y="2393838"/>
            <a:ext cx="5615099" cy="3482975"/>
          </a:xfrm>
        </p:spPr>
        <p:txBody>
          <a:bodyPr/>
          <a:lstStyle>
            <a:lvl1pPr>
              <a:lnSpc>
                <a:spcPts val="2100"/>
              </a:lnSpc>
              <a:buClr>
                <a:srgbClr val="015E62"/>
              </a:buClr>
              <a:defRPr/>
            </a:lvl1pPr>
            <a:lvl2pPr>
              <a:lnSpc>
                <a:spcPts val="2100"/>
              </a:lnSpc>
              <a:buClr>
                <a:srgbClr val="015E62"/>
              </a:buClr>
              <a:defRPr/>
            </a:lvl2pPr>
            <a:lvl3pPr>
              <a:lnSpc>
                <a:spcPts val="2100"/>
              </a:lnSpc>
              <a:buClr>
                <a:srgbClr val="015E62"/>
              </a:buClr>
              <a:defRPr/>
            </a:lvl3pPr>
            <a:lvl4pPr>
              <a:lnSpc>
                <a:spcPts val="2100"/>
              </a:lnSpc>
              <a:buClr>
                <a:srgbClr val="015E62"/>
              </a:buClr>
              <a:defRPr/>
            </a:lvl4pPr>
            <a:lvl5pPr>
              <a:lnSpc>
                <a:spcPts val="2100"/>
              </a:lnSpc>
              <a:buClr>
                <a:srgbClr val="015E62"/>
              </a:buClr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: diagonal liegende Ecken abgerundet 9">
            <a:extLst>
              <a:ext uri="{FF2B5EF4-FFF2-40B4-BE49-F238E27FC236}">
                <a16:creationId xmlns:a16="http://schemas.microsoft.com/office/drawing/2014/main" id="{225CD3B2-8EF5-4F7C-B30B-2696678FA325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0412" y="2411420"/>
            <a:ext cx="397173" cy="360363"/>
          </a:xfrm>
          <a:prstGeom prst="round2Diag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e-AT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22" name="Rechteck: diagonal liegende Ecken abgerundet 10">
            <a:extLst>
              <a:ext uri="{FF2B5EF4-FFF2-40B4-BE49-F238E27FC236}">
                <a16:creationId xmlns:a16="http://schemas.microsoft.com/office/drawing/2014/main" id="{97605E20-104C-41BF-80E7-CAC83ACC7094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0495" y="3326447"/>
            <a:ext cx="397173" cy="360363"/>
          </a:xfrm>
          <a:prstGeom prst="round2Diag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Rechteck: diagonal liegende Ecken abgerundet 11">
            <a:extLst>
              <a:ext uri="{FF2B5EF4-FFF2-40B4-BE49-F238E27FC236}">
                <a16:creationId xmlns:a16="http://schemas.microsoft.com/office/drawing/2014/main" id="{891B1646-21D7-48F0-8C79-D8703BD42DC8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0412" y="4253874"/>
            <a:ext cx="397173" cy="360363"/>
          </a:xfrm>
          <a:prstGeom prst="round2Diag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Rechteck: diagonal liegende Ecken abgerundet 12">
            <a:extLst>
              <a:ext uri="{FF2B5EF4-FFF2-40B4-BE49-F238E27FC236}">
                <a16:creationId xmlns:a16="http://schemas.microsoft.com/office/drawing/2014/main" id="{76DF3DD8-F51F-4392-9B09-E78838539881}"/>
              </a:ext>
            </a:extLst>
          </p:cNvPr>
          <p:cNvSpPr>
            <a:spLocks noChangeAspect="1"/>
          </p:cNvSpPr>
          <p:nvPr userDrawn="1"/>
        </p:nvSpPr>
        <p:spPr bwMode="grayWhite">
          <a:xfrm rot="5400000">
            <a:off x="400497" y="5192126"/>
            <a:ext cx="397173" cy="360363"/>
          </a:xfrm>
          <a:prstGeom prst="round2Diag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29449" y="3329308"/>
            <a:ext cx="5107449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829449" y="4260336"/>
            <a:ext cx="5107449" cy="650817"/>
          </a:xfrm>
        </p:spPr>
        <p:txBody>
          <a:bodyPr/>
          <a:lstStyle>
            <a:lvl1pPr marL="0" indent="0">
              <a:lnSpc>
                <a:spcPts val="2100"/>
              </a:lnSpc>
              <a:buNone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829449" y="2408032"/>
            <a:ext cx="5107449" cy="650817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lvl1pPr>
            <a:lvl2pPr marL="215900" indent="0">
              <a:lnSpc>
                <a:spcPts val="2100"/>
              </a:lnSpc>
              <a:buNone/>
              <a:defRPr/>
            </a:lvl2pPr>
            <a:lvl3pPr marL="396875" indent="0">
              <a:lnSpc>
                <a:spcPts val="2100"/>
              </a:lnSpc>
              <a:buNone/>
              <a:defRPr/>
            </a:lvl3pPr>
            <a:lvl4pPr marL="396875" indent="0">
              <a:lnSpc>
                <a:spcPts val="2100"/>
              </a:lnSpc>
              <a:buNone/>
              <a:defRPr/>
            </a:lvl4pPr>
            <a:lvl5pPr marL="396875" indent="0">
              <a:lnSpc>
                <a:spcPts val="2100"/>
              </a:lnSpc>
              <a:buNone/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</p:txBody>
      </p:sp>
    </p:spTree>
    <p:extLst>
      <p:ext uri="{BB962C8B-B14F-4D97-AF65-F5344CB8AC3E}">
        <p14:creationId xmlns:p14="http://schemas.microsoft.com/office/powerpoint/2010/main" val="2379545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content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899" y="1906001"/>
            <a:ext cx="5652124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16043512-0F63-4E21-97D2-0D1857451B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4001" y="1906001"/>
            <a:ext cx="56150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42901" y="2393838"/>
            <a:ext cx="5652122" cy="3482975"/>
          </a:xfrm>
        </p:spPr>
        <p:txBody>
          <a:bodyPr/>
          <a:lstStyle>
            <a:lvl1pPr>
              <a:lnSpc>
                <a:spcPts val="2100"/>
              </a:lnSpc>
              <a:buClr>
                <a:srgbClr val="015E62"/>
              </a:buClr>
              <a:defRPr/>
            </a:lvl1pPr>
            <a:lvl2pPr>
              <a:lnSpc>
                <a:spcPts val="2100"/>
              </a:lnSpc>
              <a:buClr>
                <a:srgbClr val="015E62"/>
              </a:buClr>
              <a:defRPr/>
            </a:lvl2pPr>
            <a:lvl3pPr>
              <a:lnSpc>
                <a:spcPts val="2100"/>
              </a:lnSpc>
              <a:buClr>
                <a:srgbClr val="015E62"/>
              </a:buClr>
              <a:defRPr/>
            </a:lvl3pPr>
            <a:lvl4pPr>
              <a:lnSpc>
                <a:spcPts val="2100"/>
              </a:lnSpc>
              <a:buClr>
                <a:srgbClr val="015E62"/>
              </a:buClr>
              <a:defRPr/>
            </a:lvl4pPr>
            <a:lvl5pPr>
              <a:lnSpc>
                <a:spcPts val="2100"/>
              </a:lnSpc>
              <a:buClr>
                <a:srgbClr val="015E62"/>
              </a:buClr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234001" y="2393838"/>
            <a:ext cx="5615099" cy="3482975"/>
          </a:xfrm>
        </p:spPr>
        <p:txBody>
          <a:bodyPr/>
          <a:lstStyle>
            <a:lvl1pPr>
              <a:lnSpc>
                <a:spcPts val="2100"/>
              </a:lnSpc>
              <a:buClr>
                <a:srgbClr val="015E62"/>
              </a:buClr>
              <a:defRPr/>
            </a:lvl1pPr>
            <a:lvl2pPr>
              <a:lnSpc>
                <a:spcPts val="2100"/>
              </a:lnSpc>
              <a:buClr>
                <a:srgbClr val="015E62"/>
              </a:buClr>
              <a:defRPr/>
            </a:lvl2pPr>
            <a:lvl3pPr>
              <a:lnSpc>
                <a:spcPts val="2100"/>
              </a:lnSpc>
              <a:buClr>
                <a:srgbClr val="015E62"/>
              </a:buClr>
              <a:defRPr/>
            </a:lvl3pPr>
            <a:lvl4pPr>
              <a:lnSpc>
                <a:spcPts val="2100"/>
              </a:lnSpc>
              <a:buClr>
                <a:srgbClr val="015E62"/>
              </a:buClr>
              <a:defRPr/>
            </a:lvl4pPr>
            <a:lvl5pPr>
              <a:lnSpc>
                <a:spcPts val="2100"/>
              </a:lnSpc>
              <a:buClr>
                <a:srgbClr val="015E62"/>
              </a:buClr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430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content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814400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9F5A300C-E5D0-4B23-B360-B2B6E208FA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900" y="2090396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Subtext Headline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01B34C23-FCB6-4AD3-AD32-24D8216593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4251600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301BCBEB-043E-4350-BE00-DB30184A9C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0" y="4526848"/>
            <a:ext cx="5895174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Subtext 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B9FA5A8-D820-40A0-8E32-8759C5CF14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2584800"/>
            <a:ext cx="5895174" cy="1590726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2900" y="5022000"/>
            <a:ext cx="5895174" cy="1328250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237FA00-9F8A-41DA-BDBC-0B38FA101B7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829425" y="1544250"/>
            <a:ext cx="5019675" cy="4092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575E62"/>
                </a:solidFill>
              </a:defRPr>
            </a:lvl1pPr>
          </a:lstStyle>
          <a:p>
            <a:r>
              <a:rPr lang="en-US" dirty="0"/>
              <a:t>graphic</a:t>
            </a:r>
            <a:endParaRPr lang="de-DE" dirty="0"/>
          </a:p>
          <a:p>
            <a:endParaRPr lang="de-AT" dirty="0"/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4A8E9E66-A991-41B5-8CAE-B690370753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29425" y="5668731"/>
            <a:ext cx="5038908" cy="491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FontTx/>
              <a:buNone/>
              <a:defRPr sz="1300" spc="-10" baseline="0">
                <a:solidFill>
                  <a:srgbClr val="575E62"/>
                </a:solidFill>
                <a:latin typeface="+mn-lt"/>
              </a:defRPr>
            </a:lvl1pPr>
            <a:lvl2pPr marL="432000" indent="-216000">
              <a:lnSpc>
                <a:spcPts val="2100"/>
              </a:lnSpc>
              <a:spcAft>
                <a:spcPts val="0"/>
              </a:spcAft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648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864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1080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legend 1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4A8E9E66-A991-41B5-8CAE-B690370753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30851" y="5971287"/>
            <a:ext cx="5038908" cy="491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FontTx/>
              <a:buNone/>
              <a:defRPr sz="1300" spc="-10" baseline="0">
                <a:solidFill>
                  <a:srgbClr val="575E62"/>
                </a:solidFill>
                <a:latin typeface="+mn-lt"/>
              </a:defRPr>
            </a:lvl1pPr>
            <a:lvl2pPr marL="432000" indent="-216000">
              <a:lnSpc>
                <a:spcPts val="2100"/>
              </a:lnSpc>
              <a:spcAft>
                <a:spcPts val="0"/>
              </a:spcAft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648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864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1080000" indent="-216000">
              <a:buClr>
                <a:srgbClr val="E30613"/>
              </a:buClr>
              <a:buFontTx/>
              <a:buChar char="■"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legend 2</a:t>
            </a:r>
          </a:p>
        </p:txBody>
      </p:sp>
    </p:spTree>
    <p:extLst>
      <p:ext uri="{BB962C8B-B14F-4D97-AF65-F5344CB8AC3E}">
        <p14:creationId xmlns:p14="http://schemas.microsoft.com/office/powerpoint/2010/main" val="28816915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diagram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476000"/>
            <a:ext cx="56151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01B34C23-FCB6-4AD3-AD32-24D8216593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1360" y="1476000"/>
            <a:ext cx="558774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7FF22AFF-AA67-4382-BE8A-69389752D6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0" y="3794400"/>
            <a:ext cx="11506199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8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agrammplatzhalter 9">
            <a:extLst>
              <a:ext uri="{FF2B5EF4-FFF2-40B4-BE49-F238E27FC236}">
                <a16:creationId xmlns:a16="http://schemas.microsoft.com/office/drawing/2014/main" id="{4A12E758-FA25-45E4-BDEF-1D0CF18AC640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342901" y="2012434"/>
            <a:ext cx="56151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pie chart</a:t>
            </a:r>
          </a:p>
        </p:txBody>
      </p:sp>
      <p:sp>
        <p:nvSpPr>
          <p:cNvPr id="18" name="Tabellenplatzhalter 11">
            <a:extLst>
              <a:ext uri="{FF2B5EF4-FFF2-40B4-BE49-F238E27FC236}">
                <a16:creationId xmlns:a16="http://schemas.microsoft.com/office/drawing/2014/main" id="{73AA6523-2FF3-466D-A70F-FC382EC44E90}"/>
              </a:ext>
            </a:extLst>
          </p:cNvPr>
          <p:cNvSpPr>
            <a:spLocks noGrp="1"/>
          </p:cNvSpPr>
          <p:nvPr>
            <p:ph type="tbl" sz="quarter" idx="25" hasCustomPrompt="1"/>
          </p:nvPr>
        </p:nvSpPr>
        <p:spPr>
          <a:xfrm>
            <a:off x="6261360" y="2012434"/>
            <a:ext cx="5587739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table</a:t>
            </a:r>
          </a:p>
        </p:txBody>
      </p:sp>
      <p:sp>
        <p:nvSpPr>
          <p:cNvPr id="19" name="Diagrammplatzhalter 13">
            <a:extLst>
              <a:ext uri="{FF2B5EF4-FFF2-40B4-BE49-F238E27FC236}">
                <a16:creationId xmlns:a16="http://schemas.microsoft.com/office/drawing/2014/main" id="{49BC70C9-F08E-4B30-9F30-37666802A95F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342902" y="4343400"/>
            <a:ext cx="11506198" cy="16177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 diagram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228136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diagram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2900" y="4679100"/>
            <a:ext cx="11506199" cy="1256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00000"/>
              </a:lnSpc>
              <a:buClr>
                <a:schemeClr val="accent6"/>
              </a:buClr>
              <a:defRPr lang="de-DE" spc="-30" baseline="0" noProof="0" dirty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chemeClr val="accent6"/>
              </a:buClr>
              <a:defRPr lang="de-DE" spc="-30" baseline="0" noProof="0" dirty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buClr>
                <a:schemeClr val="accent6"/>
              </a:buClr>
              <a:defRPr lang="de-DE" spc="-30" baseline="0" noProof="0" dirty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buClr>
                <a:schemeClr val="accent6"/>
              </a:buClr>
              <a:defRPr lang="de-DE" spc="-30" baseline="0" noProof="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buClr>
                <a:schemeClr val="accent6"/>
              </a:buClr>
              <a:defRPr lang="de-AT" spc="-30" baseline="0" noProof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R="0" lvl="0" fontAlgn="auto">
              <a:lnSpc>
                <a:spcPts val="2100"/>
              </a:lnSpc>
              <a:buClr>
                <a:srgbClr val="015E62"/>
              </a:buClr>
              <a:buSzTx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75E62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Edit text master format</a:t>
            </a:r>
          </a:p>
          <a:p>
            <a:pPr marR="0" lvl="1" fontAlgn="auto">
              <a:lnSpc>
                <a:spcPts val="2100"/>
              </a:lnSpc>
              <a:buClr>
                <a:srgbClr val="015E62"/>
              </a:buClr>
              <a:buSzTx/>
              <a:tabLst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75E62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Second level</a:t>
            </a:r>
          </a:p>
          <a:p>
            <a:pPr lvl="2">
              <a:lnSpc>
                <a:spcPts val="2100"/>
              </a:lnSpc>
              <a:buClr>
                <a:srgbClr val="015E62"/>
              </a:buClr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75E62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Third level</a:t>
            </a:r>
          </a:p>
          <a:p>
            <a:pPr marR="0" lvl="3" fontAlgn="auto">
              <a:lnSpc>
                <a:spcPts val="2100"/>
              </a:lnSpc>
              <a:buClr>
                <a:srgbClr val="015E62"/>
              </a:buClr>
              <a:buSzTx/>
              <a:tabLst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75E62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R="0" lvl="4" fontAlgn="auto">
              <a:lnSpc>
                <a:spcPts val="2100"/>
              </a:lnSpc>
              <a:buClr>
                <a:srgbClr val="015E62"/>
              </a:buClr>
              <a:buSzTx/>
              <a:tabLst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75E62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F04F12D-453E-4180-BEA6-0D7C2BEB2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44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7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grammplatzhalter 10">
            <a:extLst>
              <a:ext uri="{FF2B5EF4-FFF2-40B4-BE49-F238E27FC236}">
                <a16:creationId xmlns:a16="http://schemas.microsoft.com/office/drawing/2014/main" id="{B6D0CAB2-1A11-4567-8D70-C855AC4CD9E8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342900" y="2233543"/>
            <a:ext cx="11506200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412453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diagram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5615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27200" y="2286119"/>
            <a:ext cx="5721900" cy="3628531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F04F12D-453E-4180-BEA6-0D7C2BEB2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44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B0D26845-2FA0-4C00-A4A3-4C177D57E1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1783920"/>
            <a:ext cx="5753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8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9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agrammplatzhalter 10">
            <a:extLst>
              <a:ext uri="{FF2B5EF4-FFF2-40B4-BE49-F238E27FC236}">
                <a16:creationId xmlns:a16="http://schemas.microsoft.com/office/drawing/2014/main" id="{0B468BCA-FEB7-4748-B754-21E134E7EF20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342900" y="2286119"/>
            <a:ext cx="5615099" cy="3628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491848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diagram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29151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383D362E-F7AA-4F6C-A047-200B95D278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96024" y="2286000"/>
            <a:ext cx="4942276" cy="3310377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15E62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B0D26845-2FA0-4C00-A4A3-4C177D57E1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6824" y="1783920"/>
            <a:ext cx="4942276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4A063644-A0A1-4450-9AA3-2D022A5E32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28297" y="1783920"/>
            <a:ext cx="2836973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agrammplatzhalter 10">
            <a:extLst>
              <a:ext uri="{FF2B5EF4-FFF2-40B4-BE49-F238E27FC236}">
                <a16:creationId xmlns:a16="http://schemas.microsoft.com/office/drawing/2014/main" id="{50FF9EC1-EAD5-4077-AAAC-5B98F7C56D60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338100" y="2286001"/>
            <a:ext cx="2915100" cy="3310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baseline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stacked bar chart</a:t>
            </a:r>
          </a:p>
        </p:txBody>
      </p:sp>
      <p:sp>
        <p:nvSpPr>
          <p:cNvPr id="20" name="Diagrammplatzhalter 10">
            <a:extLst>
              <a:ext uri="{FF2B5EF4-FFF2-40B4-BE49-F238E27FC236}">
                <a16:creationId xmlns:a16="http://schemas.microsoft.com/office/drawing/2014/main" id="{764D4653-0780-472F-9781-8A1BC136EEC8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3634199" y="2286001"/>
            <a:ext cx="2831072" cy="3310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baseline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Stacked bar chart</a:t>
            </a:r>
          </a:p>
        </p:txBody>
      </p:sp>
    </p:spTree>
    <p:extLst>
      <p:ext uri="{BB962C8B-B14F-4D97-AF65-F5344CB8AC3E}">
        <p14:creationId xmlns:p14="http://schemas.microsoft.com/office/powerpoint/2010/main" val="12014870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899" y="1220400"/>
            <a:ext cx="11506201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899" y="6040800"/>
            <a:ext cx="115061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1150619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abellenplatzhalter 10">
            <a:extLst>
              <a:ext uri="{FF2B5EF4-FFF2-40B4-BE49-F238E27FC236}">
                <a16:creationId xmlns:a16="http://schemas.microsoft.com/office/drawing/2014/main" id="{71F12FF5-E5D1-4D0B-9029-EDBF6D31B5AF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342900" y="2347440"/>
            <a:ext cx="11506199" cy="3453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02975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 diagram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783920"/>
            <a:ext cx="4326208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9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30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93404" y="1763922"/>
            <a:ext cx="6755696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01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6" name="Diagrammplatzhalter 10">
            <a:extLst>
              <a:ext uri="{FF2B5EF4-FFF2-40B4-BE49-F238E27FC236}">
                <a16:creationId xmlns:a16="http://schemas.microsoft.com/office/drawing/2014/main" id="{801B256B-BF6B-4E6A-A15E-975BCA50B7D9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342901" y="2286001"/>
            <a:ext cx="4325102" cy="3644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stacked bar chart</a:t>
            </a:r>
            <a:endParaRPr lang="en-GB" noProof="0" dirty="0"/>
          </a:p>
        </p:txBody>
      </p:sp>
      <p:sp>
        <p:nvSpPr>
          <p:cNvPr id="17" name="Tabellenplatzhalter 10">
            <a:extLst>
              <a:ext uri="{FF2B5EF4-FFF2-40B4-BE49-F238E27FC236}">
                <a16:creationId xmlns:a16="http://schemas.microsoft.com/office/drawing/2014/main" id="{75D915F1-CC6D-425D-A712-4DCBDB4A43A4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095875" y="2286001"/>
            <a:ext cx="6753225" cy="3644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100" kern="120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sz="1100" kern="1200" noProof="0" dirty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63402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ro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920FC2F-EA54-4BFE-81F1-5860C810991C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01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2F02C729-F553-48E3-AF94-64BAD6410AB1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584800" y="265238"/>
            <a:ext cx="2484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s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57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934" y="1220400"/>
            <a:ext cx="6946213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841" y="6040800"/>
            <a:ext cx="6947159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79891"/>
            <a:ext cx="6945247" cy="35877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marL="173038" marR="0" lvl="0" indent="-173038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Bildplatzhalter 14">
            <a:extLst>
              <a:ext uri="{FF2B5EF4-FFF2-40B4-BE49-F238E27FC236}">
                <a16:creationId xmlns:a16="http://schemas.microsoft.com/office/drawing/2014/main" id="{75D394EA-13DC-49F3-8B4E-4C096EC464D8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09252" y="1412875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US" dirty="0"/>
              <a:t>image</a:t>
            </a:r>
            <a:endParaRPr lang="de-DE" dirty="0"/>
          </a:p>
        </p:txBody>
      </p:sp>
      <p:sp>
        <p:nvSpPr>
          <p:cNvPr id="20" name="Bildplatzhalter 14">
            <a:extLst>
              <a:ext uri="{FF2B5EF4-FFF2-40B4-BE49-F238E27FC236}">
                <a16:creationId xmlns:a16="http://schemas.microsoft.com/office/drawing/2014/main" id="{77C15008-6EC6-4EA7-BB70-C9B8165FA875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881429" y="1412875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2" name="Bildplatzhalter 14">
            <a:extLst>
              <a:ext uri="{FF2B5EF4-FFF2-40B4-BE49-F238E27FC236}">
                <a16:creationId xmlns:a16="http://schemas.microsoft.com/office/drawing/2014/main" id="{D5236DAF-5BEA-46CE-8C98-63DFA82B348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609252" y="3864491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3" name="Bildplatzhalter 14">
            <a:extLst>
              <a:ext uri="{FF2B5EF4-FFF2-40B4-BE49-F238E27FC236}">
                <a16:creationId xmlns:a16="http://schemas.microsoft.com/office/drawing/2014/main" id="{FFF59A84-6CFA-4C17-A8E1-00F1D22B644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1429" y="3864491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1934" y="1943491"/>
            <a:ext cx="6946213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Headline 2</a:t>
            </a:r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D3B343D5-03AE-4AF8-9192-6155380FA4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000" y="213141"/>
            <a:ext cx="495300" cy="460248"/>
          </a:xfrm>
          <a:prstGeom prst="rect">
            <a:avLst/>
          </a:prstGeom>
        </p:spPr>
      </p:pic>
      <p:cxnSp>
        <p:nvCxnSpPr>
          <p:cNvPr id="27" name="Gerader Verbinder 9">
            <a:extLst>
              <a:ext uri="{FF2B5EF4-FFF2-40B4-BE49-F238E27FC236}">
                <a16:creationId xmlns:a16="http://schemas.microsoft.com/office/drawing/2014/main" id="{BB7B364E-C5FC-48EE-99DB-4A3567EB7339}"/>
              </a:ext>
            </a:extLst>
          </p:cNvPr>
          <p:cNvCxnSpPr/>
          <p:nvPr userDrawn="1"/>
        </p:nvCxnSpPr>
        <p:spPr bwMode="black">
          <a:xfrm>
            <a:off x="9900732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10">
            <a:extLst>
              <a:ext uri="{FF2B5EF4-FFF2-40B4-BE49-F238E27FC236}">
                <a16:creationId xmlns:a16="http://schemas.microsoft.com/office/drawing/2014/main" id="{2AC07254-A6CB-4783-8E98-25F936BB0955}"/>
              </a:ext>
            </a:extLst>
          </p:cNvPr>
          <p:cNvSpPr txBox="1"/>
          <p:nvPr userDrawn="1"/>
        </p:nvSpPr>
        <p:spPr bwMode="black">
          <a:xfrm>
            <a:off x="10007133" y="6625310"/>
            <a:ext cx="209370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k-SK" sz="750" b="1" spc="30" baseline="0" dirty="0">
                <a:solidFill>
                  <a:schemeClr val="bg1"/>
                </a:solidFill>
                <a:latin typeface="+mj-lt"/>
              </a:rPr>
              <a:t>KOMUNÁLNA poisťovňa, Vienna Insurance Group</a:t>
            </a:r>
            <a:endParaRPr lang="de-AT" sz="750" b="1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10335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chapter">
    <p:bg>
      <p:bgPr>
        <a:solidFill>
          <a:srgbClr val="E7A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96832-6B41-4A37-B00F-323B368E5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667600"/>
            <a:ext cx="11506200" cy="1278266"/>
          </a:xfrm>
        </p:spPr>
        <p:txBody>
          <a:bodyPr anchor="ctr" anchorCtr="0"/>
          <a:lstStyle>
            <a:lvl1pPr algn="ctr">
              <a:defRPr sz="76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Chaptertitle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D3D053-71F4-4B15-A9D0-7AEA4EA114C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80"/>
          <a:stretch/>
        </p:blipFill>
        <p:spPr bwMode="black">
          <a:xfrm>
            <a:off x="10123200" y="255600"/>
            <a:ext cx="1713600" cy="83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509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chapt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AA66A1B-5D9D-4C92-B13F-63BC640A4BD5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71F027-44AE-4274-84A3-F4532891EEB6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019600" y="1731600"/>
            <a:ext cx="7920000" cy="4320000"/>
          </a:xfrm>
        </p:spPr>
        <p:txBody>
          <a:bodyPr anchor="t" anchorCtr="0"/>
          <a:lstStyle>
            <a:lvl1pPr>
              <a:lnSpc>
                <a:spcPts val="4000"/>
              </a:lnSpc>
              <a:defRPr b="0" baseline="0"/>
            </a:lvl1pPr>
          </a:lstStyle>
          <a:p>
            <a:r>
              <a:rPr lang="en-GB" noProof="0" dirty="0"/>
              <a:t>Chapter 1</a:t>
            </a:r>
            <a:br>
              <a:rPr lang="en-GB" noProof="0" dirty="0"/>
            </a:br>
            <a:r>
              <a:rPr lang="en-GB" noProof="0" dirty="0"/>
              <a:t>chapter 2</a:t>
            </a:r>
            <a:br>
              <a:rPr lang="en-GB" noProof="0" dirty="0"/>
            </a:br>
            <a:r>
              <a:rPr lang="en-GB" noProof="0" dirty="0"/>
              <a:t>Chapter 3</a:t>
            </a:r>
            <a:br>
              <a:rPr lang="en-GB" noProof="0" dirty="0"/>
            </a:br>
            <a:r>
              <a:rPr lang="en-GB" noProof="0" dirty="0"/>
              <a:t>Chapter 4</a:t>
            </a:r>
            <a:endParaRPr lang="de-AT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7F6AF8B-833F-4122-AA85-593308810377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25C69DC-1804-4EA2-AA4E-3AD4A43CC6B2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5F8E6315-40A2-40CE-B4E0-0AAD80A04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05"/>
          <a:stretch/>
        </p:blipFill>
        <p:spPr bwMode="black">
          <a:xfrm>
            <a:off x="10123182" y="254794"/>
            <a:ext cx="1714011" cy="8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116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ontent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342901" y="6044035"/>
            <a:ext cx="11506199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1943491"/>
            <a:ext cx="115062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42900" y="2379891"/>
            <a:ext cx="11506200" cy="3484334"/>
          </a:xfrm>
        </p:spPr>
        <p:txBody>
          <a:bodyPr/>
          <a:lstStyle>
            <a:lvl1pPr>
              <a:lnSpc>
                <a:spcPts val="2100"/>
              </a:lnSpc>
              <a:buClr>
                <a:srgbClr val="E7AC29"/>
              </a:buClr>
              <a:defRPr baseline="0"/>
            </a:lvl1pPr>
            <a:lvl2pPr>
              <a:lnSpc>
                <a:spcPts val="2100"/>
              </a:lnSpc>
              <a:buClr>
                <a:srgbClr val="E7AC29"/>
              </a:buClr>
              <a:defRPr baseline="0"/>
            </a:lvl2pPr>
            <a:lvl3pPr>
              <a:lnSpc>
                <a:spcPts val="2100"/>
              </a:lnSpc>
              <a:buClr>
                <a:srgbClr val="E7AC29"/>
              </a:buClr>
              <a:defRPr/>
            </a:lvl3pPr>
            <a:lvl4pPr>
              <a:lnSpc>
                <a:spcPts val="2100"/>
              </a:lnSpc>
              <a:buClr>
                <a:srgbClr val="E7AC29"/>
              </a:buClr>
              <a:defRPr/>
            </a:lvl4pPr>
            <a:lvl5pPr>
              <a:lnSpc>
                <a:spcPts val="2100"/>
              </a:lnSpc>
              <a:buClr>
                <a:srgbClr val="E7AC29"/>
              </a:buClr>
              <a:defRPr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22"/>
          </p:nvPr>
        </p:nvSpPr>
        <p:spPr bwMode="black"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1798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onten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A58704B4-6710-44FE-A921-520D5161C9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329" y="2389507"/>
            <a:ext cx="2751057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31EE639C-5BB5-41A1-AC75-E41D2CDD48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3642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03BBEB55-A8F4-44C3-B069-505C6199CE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4595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B6608564-061D-4CE1-99A9-2C237A676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67063" y="2389507"/>
            <a:ext cx="2722562" cy="32385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2F59E11C-3F9F-4133-BFF3-A0521F46DE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867" y="3001507"/>
            <a:ext cx="2731320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D853BA58-F78A-4A2A-8B1D-E1BEAA5C63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5063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69B45DFA-A10A-4E0E-BFA0-02334C6D2E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7625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5C06B86E-4FDB-4218-BD12-F0BE361109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86113" y="3001507"/>
            <a:ext cx="2722562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spc="-10" baseline="0">
                <a:solidFill>
                  <a:srgbClr val="575E62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number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FE31EBE-87F3-4FC8-96A6-BE221E27051A}"/>
              </a:ext>
            </a:extLst>
          </p:cNvPr>
          <p:cNvCxnSpPr/>
          <p:nvPr userDrawn="1"/>
        </p:nvCxnSpPr>
        <p:spPr>
          <a:xfrm>
            <a:off x="664675" y="3466901"/>
            <a:ext cx="2646000" cy="0"/>
          </a:xfrm>
          <a:prstGeom prst="line">
            <a:avLst/>
          </a:prstGeom>
          <a:ln w="9525">
            <a:solidFill>
              <a:srgbClr val="E7A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1E6CD3D-79B5-4CBD-A679-95B93D620955}"/>
              </a:ext>
            </a:extLst>
          </p:cNvPr>
          <p:cNvCxnSpPr/>
          <p:nvPr userDrawn="1"/>
        </p:nvCxnSpPr>
        <p:spPr>
          <a:xfrm>
            <a:off x="3414800" y="3466901"/>
            <a:ext cx="2646000" cy="0"/>
          </a:xfrm>
          <a:prstGeom prst="line">
            <a:avLst/>
          </a:prstGeom>
          <a:ln w="9525">
            <a:solidFill>
              <a:srgbClr val="E7A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97B6102-BE0D-4913-9F40-DAABDEBD65FE}"/>
              </a:ext>
            </a:extLst>
          </p:cNvPr>
          <p:cNvCxnSpPr/>
          <p:nvPr userDrawn="1"/>
        </p:nvCxnSpPr>
        <p:spPr>
          <a:xfrm>
            <a:off x="6164925" y="3466901"/>
            <a:ext cx="2646000" cy="0"/>
          </a:xfrm>
          <a:prstGeom prst="line">
            <a:avLst/>
          </a:prstGeom>
          <a:ln w="9525">
            <a:solidFill>
              <a:srgbClr val="E7A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CAFCC926-4965-4E7C-826C-310D48F9D0D3}"/>
              </a:ext>
            </a:extLst>
          </p:cNvPr>
          <p:cNvCxnSpPr/>
          <p:nvPr userDrawn="1"/>
        </p:nvCxnSpPr>
        <p:spPr>
          <a:xfrm>
            <a:off x="8915050" y="3466901"/>
            <a:ext cx="2646000" cy="0"/>
          </a:xfrm>
          <a:prstGeom prst="line">
            <a:avLst/>
          </a:prstGeom>
          <a:ln w="9525">
            <a:solidFill>
              <a:srgbClr val="E7A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platzhalt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3390386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</p:txBody>
      </p:sp>
      <p:sp>
        <p:nvSpPr>
          <p:cNvPr id="37" name="Textplatzhalt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6134595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</p:txBody>
      </p:sp>
      <p:sp>
        <p:nvSpPr>
          <p:cNvPr id="39" name="Textplatzhalter 19"/>
          <p:cNvSpPr>
            <a:spLocks noGrp="1"/>
          </p:cNvSpPr>
          <p:nvPr>
            <p:ph type="body" sz="quarter" idx="33" hasCustomPrompt="1"/>
          </p:nvPr>
        </p:nvSpPr>
        <p:spPr>
          <a:xfrm>
            <a:off x="8876769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</p:txBody>
      </p:sp>
      <p:sp>
        <p:nvSpPr>
          <p:cNvPr id="40" name="Textplatzhalter 19"/>
          <p:cNvSpPr>
            <a:spLocks noGrp="1"/>
          </p:cNvSpPr>
          <p:nvPr>
            <p:ph type="body" sz="quarter" idx="34" hasCustomPrompt="1"/>
          </p:nvPr>
        </p:nvSpPr>
        <p:spPr>
          <a:xfrm>
            <a:off x="636867" y="3638707"/>
            <a:ext cx="2722562" cy="21185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supplementary text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2918705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ontent illustr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091232FB-F8B4-4806-ACEC-00D863B65A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22012" y="1943492"/>
            <a:ext cx="4727087" cy="4428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illustration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694508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79891"/>
            <a:ext cx="6694509" cy="3587709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1943491"/>
            <a:ext cx="6694508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26090814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onten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3327E13-4766-4BEE-A184-12D8B344C9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96552" y="1820177"/>
            <a:ext cx="4252547" cy="4677823"/>
          </a:xfrm>
          <a:prstGeom prst="round1Rect">
            <a:avLst>
              <a:gd name="adj" fmla="val 8010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79890"/>
            <a:ext cx="6945247" cy="3587709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11623408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ontent images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6975475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79891"/>
            <a:ext cx="6945247" cy="35877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marL="173038" marR="0" lvl="0" indent="-173038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Bildplatzhalter 14">
            <a:extLst>
              <a:ext uri="{FF2B5EF4-FFF2-40B4-BE49-F238E27FC236}">
                <a16:creationId xmlns:a16="http://schemas.microsoft.com/office/drawing/2014/main" id="{75D394EA-13DC-49F3-8B4E-4C096EC464D8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09252" y="1412875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0" name="Bildplatzhalter 14">
            <a:extLst>
              <a:ext uri="{FF2B5EF4-FFF2-40B4-BE49-F238E27FC236}">
                <a16:creationId xmlns:a16="http://schemas.microsoft.com/office/drawing/2014/main" id="{77C15008-6EC6-4EA7-BB70-C9B8165FA875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860326" y="1412875"/>
            <a:ext cx="1988773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2" name="Bildplatzhalter 14">
            <a:extLst>
              <a:ext uri="{FF2B5EF4-FFF2-40B4-BE49-F238E27FC236}">
                <a16:creationId xmlns:a16="http://schemas.microsoft.com/office/drawing/2014/main" id="{D5236DAF-5BEA-46CE-8C98-63DFA82B348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609252" y="3864491"/>
            <a:ext cx="1960198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3" name="Bildplatzhalter 14">
            <a:extLst>
              <a:ext uri="{FF2B5EF4-FFF2-40B4-BE49-F238E27FC236}">
                <a16:creationId xmlns:a16="http://schemas.microsoft.com/office/drawing/2014/main" id="{FFF59A84-6CFA-4C17-A8E1-00F1D22B644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60326" y="3864491"/>
            <a:ext cx="1988773" cy="2206625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2900" y="1943491"/>
            <a:ext cx="6975475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36976312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ontent image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11506199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14">
            <a:extLst>
              <a:ext uri="{FF2B5EF4-FFF2-40B4-BE49-F238E27FC236}">
                <a16:creationId xmlns:a16="http://schemas.microsoft.com/office/drawing/2014/main" id="{75D394EA-13DC-49F3-8B4E-4C096EC464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2900" y="1733548"/>
            <a:ext cx="3487903" cy="2160000"/>
          </a:xfrm>
          <a:prstGeom prst="round2DiagRect">
            <a:avLst>
              <a:gd name="adj1" fmla="val 0"/>
              <a:gd name="adj2" fmla="val 11504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1" name="Bildplatzhalter 14">
            <a:extLst>
              <a:ext uri="{FF2B5EF4-FFF2-40B4-BE49-F238E27FC236}">
                <a16:creationId xmlns:a16="http://schemas.microsoft.com/office/drawing/2014/main" id="{77C15008-6EC6-4EA7-BB70-C9B8165FA875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535851" y="1733548"/>
            <a:ext cx="3608023" cy="4220760"/>
          </a:xfrm>
          <a:prstGeom prst="round2DiagRect">
            <a:avLst>
              <a:gd name="adj1" fmla="val 0"/>
              <a:gd name="adj2" fmla="val 10079"/>
            </a:avLst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de-AT" sz="1200" dirty="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6" name="Bildplatzhalter 14">
            <a:extLst>
              <a:ext uri="{FF2B5EF4-FFF2-40B4-BE49-F238E27FC236}">
                <a16:creationId xmlns:a16="http://schemas.microsoft.com/office/drawing/2014/main" id="{D5236DAF-5BEA-46CE-8C98-63DFA82B348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42900" y="3968919"/>
            <a:ext cx="3487903" cy="1990819"/>
          </a:xfrm>
          <a:prstGeom prst="round2DiagRect">
            <a:avLst>
              <a:gd name="adj1" fmla="val 0"/>
              <a:gd name="adj2" fmla="val 11587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7" name="Bildplatzhalter 14">
            <a:extLst>
              <a:ext uri="{FF2B5EF4-FFF2-40B4-BE49-F238E27FC236}">
                <a16:creationId xmlns:a16="http://schemas.microsoft.com/office/drawing/2014/main" id="{FFF59A84-6CFA-4C17-A8E1-00F1D22B644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755537" y="1731631"/>
            <a:ext cx="3093563" cy="1945020"/>
          </a:xfrm>
          <a:prstGeom prst="round2DiagRect">
            <a:avLst>
              <a:gd name="adj1" fmla="val 0"/>
              <a:gd name="adj2" fmla="val 6803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8" name="Bildplatzhalter 14">
            <a:extLst>
              <a:ext uri="{FF2B5EF4-FFF2-40B4-BE49-F238E27FC236}">
                <a16:creationId xmlns:a16="http://schemas.microsoft.com/office/drawing/2014/main" id="{C19243FF-04CF-44C8-9249-CFABAE06F62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55537" y="3782170"/>
            <a:ext cx="1527946" cy="2172138"/>
          </a:xfrm>
          <a:prstGeom prst="round2DiagRect">
            <a:avLst>
              <a:gd name="adj1" fmla="val 0"/>
              <a:gd name="adj2" fmla="val 11325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9" name="Bildplatzhalter 14">
            <a:extLst>
              <a:ext uri="{FF2B5EF4-FFF2-40B4-BE49-F238E27FC236}">
                <a16:creationId xmlns:a16="http://schemas.microsoft.com/office/drawing/2014/main" id="{27A360E6-3B7F-4019-8B96-1FA833072FC8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0438228" y="3757683"/>
            <a:ext cx="1410872" cy="2172138"/>
          </a:xfrm>
          <a:prstGeom prst="round2DiagRect">
            <a:avLst>
              <a:gd name="adj1" fmla="val 0"/>
              <a:gd name="adj2" fmla="val 11325"/>
            </a:avLst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E62"/>
                </a:solidFill>
              </a:defRPr>
            </a:lvl1pPr>
          </a:lstStyle>
          <a:p>
            <a:r>
              <a:rPr lang="en-GB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23451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ontent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3949" y="2393115"/>
            <a:ext cx="5595151" cy="3574485"/>
          </a:xfrm>
          <a:prstGeom prst="rect">
            <a:avLst/>
          </a:prstGeom>
        </p:spPr>
        <p:txBody>
          <a:bodyPr/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4B963BD2-90E2-4BCF-A8C8-A94362F5C7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6625" y="2894400"/>
            <a:ext cx="5108400" cy="19226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quote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00" y="6040800"/>
            <a:ext cx="115062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948" y="1943491"/>
            <a:ext cx="5595152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23511933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ontent information box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7F36CC1-5F55-41D2-85D5-4D1D544A3F85}"/>
              </a:ext>
            </a:extLst>
          </p:cNvPr>
          <p:cNvGrpSpPr/>
          <p:nvPr userDrawn="1"/>
        </p:nvGrpSpPr>
        <p:grpSpPr>
          <a:xfrm>
            <a:off x="7571616" y="1450800"/>
            <a:ext cx="4260852" cy="5259563"/>
            <a:chOff x="7336800" y="1450800"/>
            <a:chExt cx="4260852" cy="5259563"/>
          </a:xfrm>
        </p:grpSpPr>
        <p:sp>
          <p:nvSpPr>
            <p:cNvPr id="32" name="Rechteck: obere Ecken abgerundet 31">
              <a:extLst>
                <a:ext uri="{FF2B5EF4-FFF2-40B4-BE49-F238E27FC236}">
                  <a16:creationId xmlns:a16="http://schemas.microsoft.com/office/drawing/2014/main" id="{1C26F151-0F74-45D7-B9FC-7C6ADE8166B1}"/>
                </a:ext>
              </a:extLst>
            </p:cNvPr>
            <p:cNvSpPr/>
            <p:nvPr userDrawn="1"/>
          </p:nvSpPr>
          <p:spPr>
            <a:xfrm>
              <a:off x="7598651" y="1783533"/>
              <a:ext cx="3999001" cy="4926830"/>
            </a:xfrm>
            <a:custGeom>
              <a:avLst/>
              <a:gdLst>
                <a:gd name="connsiteX0" fmla="*/ 336396 w 3999001"/>
                <a:gd name="connsiteY0" fmla="*/ 0 h 4923225"/>
                <a:gd name="connsiteX1" fmla="*/ 3662605 w 3999001"/>
                <a:gd name="connsiteY1" fmla="*/ 0 h 4923225"/>
                <a:gd name="connsiteX2" fmla="*/ 3999001 w 3999001"/>
                <a:gd name="connsiteY2" fmla="*/ 336396 h 4923225"/>
                <a:gd name="connsiteX3" fmla="*/ 3999001 w 3999001"/>
                <a:gd name="connsiteY3" fmla="*/ 4923225 h 4923225"/>
                <a:gd name="connsiteX4" fmla="*/ 3999001 w 3999001"/>
                <a:gd name="connsiteY4" fmla="*/ 4923225 h 4923225"/>
                <a:gd name="connsiteX5" fmla="*/ 0 w 3999001"/>
                <a:gd name="connsiteY5" fmla="*/ 4923225 h 4923225"/>
                <a:gd name="connsiteX6" fmla="*/ 0 w 3999001"/>
                <a:gd name="connsiteY6" fmla="*/ 4923225 h 4923225"/>
                <a:gd name="connsiteX7" fmla="*/ 0 w 3999001"/>
                <a:gd name="connsiteY7" fmla="*/ 336396 h 4923225"/>
                <a:gd name="connsiteX8" fmla="*/ 336396 w 3999001"/>
                <a:gd name="connsiteY8" fmla="*/ 0 h 4923225"/>
                <a:gd name="connsiteX0" fmla="*/ 336396 w 3999001"/>
                <a:gd name="connsiteY0" fmla="*/ 3605 h 4926830"/>
                <a:gd name="connsiteX1" fmla="*/ 685270 w 3999001"/>
                <a:gd name="connsiteY1" fmla="*/ 0 h 4926830"/>
                <a:gd name="connsiteX2" fmla="*/ 3662605 w 3999001"/>
                <a:gd name="connsiteY2" fmla="*/ 3605 h 4926830"/>
                <a:gd name="connsiteX3" fmla="*/ 3999001 w 3999001"/>
                <a:gd name="connsiteY3" fmla="*/ 340001 h 4926830"/>
                <a:gd name="connsiteX4" fmla="*/ 3999001 w 3999001"/>
                <a:gd name="connsiteY4" fmla="*/ 4926830 h 4926830"/>
                <a:gd name="connsiteX5" fmla="*/ 3999001 w 3999001"/>
                <a:gd name="connsiteY5" fmla="*/ 4926830 h 4926830"/>
                <a:gd name="connsiteX6" fmla="*/ 0 w 3999001"/>
                <a:gd name="connsiteY6" fmla="*/ 4926830 h 4926830"/>
                <a:gd name="connsiteX7" fmla="*/ 0 w 3999001"/>
                <a:gd name="connsiteY7" fmla="*/ 4926830 h 4926830"/>
                <a:gd name="connsiteX8" fmla="*/ 0 w 3999001"/>
                <a:gd name="connsiteY8" fmla="*/ 340001 h 4926830"/>
                <a:gd name="connsiteX9" fmla="*/ 336396 w 3999001"/>
                <a:gd name="connsiteY9" fmla="*/ 3605 h 49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9001" h="4926830">
                  <a:moveTo>
                    <a:pt x="336396" y="3605"/>
                  </a:moveTo>
                  <a:lnTo>
                    <a:pt x="685270" y="0"/>
                  </a:lnTo>
                  <a:lnTo>
                    <a:pt x="3662605" y="3605"/>
                  </a:lnTo>
                  <a:cubicBezTo>
                    <a:pt x="3848391" y="3605"/>
                    <a:pt x="3999001" y="154215"/>
                    <a:pt x="3999001" y="340001"/>
                  </a:cubicBezTo>
                  <a:lnTo>
                    <a:pt x="3999001" y="4926830"/>
                  </a:lnTo>
                  <a:lnTo>
                    <a:pt x="3999001" y="4926830"/>
                  </a:lnTo>
                  <a:lnTo>
                    <a:pt x="0" y="4926830"/>
                  </a:lnTo>
                  <a:lnTo>
                    <a:pt x="0" y="4926830"/>
                  </a:lnTo>
                  <a:lnTo>
                    <a:pt x="0" y="340001"/>
                  </a:lnTo>
                  <a:cubicBezTo>
                    <a:pt x="0" y="154215"/>
                    <a:pt x="150610" y="3605"/>
                    <a:pt x="336396" y="3605"/>
                  </a:cubicBezTo>
                  <a:close/>
                </a:path>
              </a:pathLst>
            </a:custGeom>
            <a:noFill/>
            <a:ln w="38100">
              <a:solidFill>
                <a:srgbClr val="9CA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sp>
          <p:nvSpPr>
            <p:cNvPr id="34" name="Ellipse 33" hidden="1">
              <a:extLst>
                <a:ext uri="{FF2B5EF4-FFF2-40B4-BE49-F238E27FC236}">
                  <a16:creationId xmlns:a16="http://schemas.microsoft.com/office/drawing/2014/main" id="{B6DD4529-07DA-43EA-9C29-24AE178D88AE}"/>
                </a:ext>
              </a:extLst>
            </p:cNvPr>
            <p:cNvSpPr/>
            <p:nvPr userDrawn="1"/>
          </p:nvSpPr>
          <p:spPr>
            <a:xfrm>
              <a:off x="7336800" y="145080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8FA52D5C-3BA1-4315-890A-2F51086C1801}"/>
              </a:ext>
            </a:extLst>
          </p:cNvPr>
          <p:cNvSpPr/>
          <p:nvPr userDrawn="1"/>
        </p:nvSpPr>
        <p:spPr bwMode="ltGray">
          <a:xfrm>
            <a:off x="0" y="6498000"/>
            <a:ext cx="12192000" cy="368300"/>
          </a:xfrm>
          <a:prstGeom prst="rect">
            <a:avLst/>
          </a:prstGeom>
          <a:solidFill>
            <a:srgbClr val="E7A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AEFF3-0476-4204-9540-A3328D6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OF THE SLIDE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B41C3-AE61-4C71-82EA-0D4B22FEABB9}"/>
              </a:ext>
            </a:extLst>
          </p:cNvPr>
          <p:cNvSpPr txBox="1"/>
          <p:nvPr userDrawn="1"/>
        </p:nvSpPr>
        <p:spPr bwMode="black">
          <a:xfrm>
            <a:off x="10341427" y="6529518"/>
            <a:ext cx="238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1200" b="1" spc="-50" baseline="0" dirty="0">
                <a:solidFill>
                  <a:schemeClr val="bg1"/>
                </a:solidFill>
                <a:latin typeface="+mj-lt"/>
              </a:rPr>
              <a:t>VIG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AF3EE4-17EE-4498-94D8-1D9823048D7B}"/>
              </a:ext>
            </a:extLst>
          </p:cNvPr>
          <p:cNvCxnSpPr/>
          <p:nvPr userDrawn="1"/>
        </p:nvCxnSpPr>
        <p:spPr bwMode="black">
          <a:xfrm>
            <a:off x="10584995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56E7FDB-8B54-411A-BAE9-5D3B6009641E}"/>
              </a:ext>
            </a:extLst>
          </p:cNvPr>
          <p:cNvSpPr txBox="1"/>
          <p:nvPr userDrawn="1"/>
        </p:nvSpPr>
        <p:spPr bwMode="black">
          <a:xfrm>
            <a:off x="10651784" y="6625310"/>
            <a:ext cx="137351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AT" sz="750" b="1" spc="30" baseline="0" dirty="0">
                <a:solidFill>
                  <a:schemeClr val="bg1"/>
                </a:solidFill>
                <a:latin typeface="+mj-lt"/>
              </a:rPr>
              <a:t>VIENNA INSURANCE GROUP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C7D41E8-A69C-4CB0-A4F3-E2B0F1819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220400"/>
            <a:ext cx="11506200" cy="32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800" spc="-1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Subtitle for additional information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4B97D8F-AA2E-4330-A803-39D3546A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400691"/>
            <a:ext cx="6945247" cy="3566909"/>
          </a:xfrm>
          <a:prstGeom prst="rect">
            <a:avLst/>
          </a:prstGeom>
        </p:spPr>
        <p:txBody>
          <a:bodyPr/>
          <a:lstStyle>
            <a:lvl1pPr marL="173038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buSzTx/>
              <a:buFont typeface="Wingdings" panose="05000000000000000000" pitchFamily="2" charset="2"/>
              <a:buChar char="§"/>
              <a:tabLst/>
              <a:defRPr sz="1600" spc="-3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marL="173038" marR="0" lvl="0" indent="-173038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575E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B15E8798-E0A0-4F91-AFA8-CDD7C320D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2016" y="2656800"/>
            <a:ext cx="3776810" cy="3588444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defRPr sz="1350" spc="-30" baseline="0">
                <a:solidFill>
                  <a:srgbClr val="575E62"/>
                </a:solidFill>
              </a:defRPr>
            </a:lvl1pPr>
            <a:lvl2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defRPr sz="1350" spc="-30" baseline="0"/>
            </a:lvl2pPr>
            <a:lvl3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defRPr sz="1350" spc="-30" baseline="0"/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defRPr sz="1350" spc="-30" baseline="0"/>
            </a:lvl4pPr>
            <a:lvl5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E7AC29"/>
              </a:buClr>
              <a:defRPr sz="1350" spc="-30" baseline="0"/>
            </a:lvl5pPr>
          </a:lstStyle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B0E47A34-3A85-4EDB-8750-9D50FD36E9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82016" y="2174400"/>
            <a:ext cx="3780000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lang="de-DE" sz="1350" kern="1200" spc="-30" baseline="0" dirty="0">
                <a:solidFill>
                  <a:srgbClr val="E7AC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marL="0" lvl="0" indent="0" algn="l" defTabSz="6858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de-DE" dirty="0"/>
              <a:t>Headline 3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2A1F8E58-E18F-4DC5-8031-6D676E014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6040800"/>
            <a:ext cx="6947100" cy="3238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050" spc="-20" baseline="0">
                <a:solidFill>
                  <a:srgbClr val="575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GB" noProof="0" dirty="0"/>
              <a:t>footer for references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6B843C6-D65E-4D1D-84E6-5508CB481886}"/>
              </a:ext>
            </a:extLst>
          </p:cNvPr>
          <p:cNvCxnSpPr/>
          <p:nvPr userDrawn="1"/>
        </p:nvCxnSpPr>
        <p:spPr bwMode="black">
          <a:xfrm>
            <a:off x="552483" y="6610550"/>
            <a:ext cx="0" cy="1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B3C7D3B4-3CB2-498A-91F2-218D2A3A34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" y="1943491"/>
            <a:ext cx="6945247" cy="32385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spc="-10" baseline="0">
                <a:solidFill>
                  <a:srgbClr val="E7A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32307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image" Target="../media/image1.emf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BE8D90-9DCD-4F58-81BB-4C507B8C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-72000"/>
            <a:ext cx="11195100" cy="12782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5183C3-165B-463B-A18E-3A365786E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0622" y="6425391"/>
            <a:ext cx="594346" cy="474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AT" sz="1200" b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7E901530-72A4-4409-A201-11F8CCB9BE3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E4757-C390-4D75-A490-676A6A416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6867" y="6372226"/>
            <a:ext cx="4114800" cy="36512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lang="de-AT" sz="900" b="1" kern="1200" cap="all" spc="1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F02C729-F553-48E3-AF94-64BAD6410AB1}"/>
              </a:ext>
            </a:extLst>
          </p:cNvPr>
          <p:cNvPicPr>
            <a:picLocks/>
          </p:cNvPicPr>
          <p:nvPr userDrawn="1"/>
        </p:nvPicPr>
        <p:blipFill>
          <a:blip r:embed="rId1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584800" y="265238"/>
            <a:ext cx="248400" cy="360000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42900" y="1825625"/>
            <a:ext cx="115062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4"/>
            <a:endParaRPr lang="en-GB" noProof="0" dirty="0"/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776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873" r:id="rId2"/>
    <p:sldLayoutId id="2147483674" r:id="rId3"/>
    <p:sldLayoutId id="2147483679" r:id="rId4"/>
    <p:sldLayoutId id="2147483681" r:id="rId5"/>
    <p:sldLayoutId id="2147483683" r:id="rId6"/>
    <p:sldLayoutId id="2147483685" r:id="rId7"/>
    <p:sldLayoutId id="2147483687" r:id="rId8"/>
    <p:sldLayoutId id="2147483689" r:id="rId9"/>
    <p:sldLayoutId id="2147483692" r:id="rId10"/>
    <p:sldLayoutId id="2147483694" r:id="rId11"/>
    <p:sldLayoutId id="2147483696" r:id="rId12"/>
    <p:sldLayoutId id="2147483698" r:id="rId13"/>
    <p:sldLayoutId id="2147483700" r:id="rId14"/>
    <p:sldLayoutId id="2147483718" r:id="rId15"/>
    <p:sldLayoutId id="2147483702" r:id="rId16"/>
    <p:sldLayoutId id="2147483704" r:id="rId17"/>
    <p:sldLayoutId id="2147483706" r:id="rId18"/>
    <p:sldLayoutId id="2147483709" r:id="rId19"/>
    <p:sldLayoutId id="2147483711" r:id="rId20"/>
    <p:sldLayoutId id="2147483714" r:id="rId21"/>
    <p:sldLayoutId id="2147483715" r:id="rId22"/>
    <p:sldLayoutId id="2147483719" r:id="rId23"/>
    <p:sldLayoutId id="2147483874" r:id="rId24"/>
    <p:sldLayoutId id="2147483669" r:id="rId25"/>
    <p:sldLayoutId id="2147483717" r:id="rId26"/>
    <p:sldLayoutId id="2147483875" r:id="rId27"/>
    <p:sldLayoutId id="2147483876" r:id="rId28"/>
    <p:sldLayoutId id="2147483877" r:id="rId29"/>
    <p:sldLayoutId id="2147483878" r:id="rId30"/>
    <p:sldLayoutId id="2147483879" r:id="rId31"/>
    <p:sldLayoutId id="2147483880" r:id="rId32"/>
    <p:sldLayoutId id="2147483881" r:id="rId33"/>
    <p:sldLayoutId id="2147483882" r:id="rId34"/>
    <p:sldLayoutId id="2147483883" r:id="rId35"/>
    <p:sldLayoutId id="2147483884" r:id="rId36"/>
    <p:sldLayoutId id="2147483885" r:id="rId37"/>
    <p:sldLayoutId id="2147483886" r:id="rId38"/>
    <p:sldLayoutId id="2147483887" r:id="rId39"/>
    <p:sldLayoutId id="2147483888" r:id="rId40"/>
    <p:sldLayoutId id="2147483889" r:id="rId41"/>
    <p:sldLayoutId id="2147483890" r:id="rId42"/>
    <p:sldLayoutId id="2147483891" r:id="rId43"/>
    <p:sldLayoutId id="2147483892" r:id="rId44"/>
    <p:sldLayoutId id="2147483893" r:id="rId45"/>
    <p:sldLayoutId id="2147483894" r:id="rId46"/>
    <p:sldLayoutId id="2147483898" r:id="rId47"/>
    <p:sldLayoutId id="2147483899" r:id="rId48"/>
    <p:sldLayoutId id="2147483900" r:id="rId49"/>
    <p:sldLayoutId id="2147483901" r:id="rId50"/>
    <p:sldLayoutId id="2147483902" r:id="rId51"/>
    <p:sldLayoutId id="2147483903" r:id="rId52"/>
    <p:sldLayoutId id="2147483904" r:id="rId53"/>
    <p:sldLayoutId id="2147483905" r:id="rId54"/>
    <p:sldLayoutId id="2147483906" r:id="rId55"/>
    <p:sldLayoutId id="2147483907" r:id="rId56"/>
    <p:sldLayoutId id="2147483908" r:id="rId57"/>
    <p:sldLayoutId id="2147483909" r:id="rId58"/>
    <p:sldLayoutId id="2147483910" r:id="rId59"/>
    <p:sldLayoutId id="2147483911" r:id="rId60"/>
    <p:sldLayoutId id="2147483912" r:id="rId61"/>
    <p:sldLayoutId id="2147483913" r:id="rId62"/>
    <p:sldLayoutId id="2147483914" r:id="rId63"/>
    <p:sldLayoutId id="2147483915" r:id="rId64"/>
    <p:sldLayoutId id="2147483916" r:id="rId65"/>
    <p:sldLayoutId id="2147483917" r:id="rId66"/>
    <p:sldLayoutId id="2147483918" r:id="rId67"/>
    <p:sldLayoutId id="2147483922" r:id="rId68"/>
    <p:sldLayoutId id="2147483720" r:id="rId69"/>
    <p:sldLayoutId id="2147483721" r:id="rId70"/>
    <p:sldLayoutId id="2147483722" r:id="rId71"/>
    <p:sldLayoutId id="2147483723" r:id="rId72"/>
    <p:sldLayoutId id="2147483724" r:id="rId73"/>
    <p:sldLayoutId id="2147483725" r:id="rId74"/>
    <p:sldLayoutId id="2147483726" r:id="rId75"/>
    <p:sldLayoutId id="2147483727" r:id="rId76"/>
    <p:sldLayoutId id="2147483728" r:id="rId77"/>
    <p:sldLayoutId id="2147483729" r:id="rId78"/>
    <p:sldLayoutId id="2147483730" r:id="rId79"/>
    <p:sldLayoutId id="2147483731" r:id="rId80"/>
    <p:sldLayoutId id="2147483732" r:id="rId81"/>
    <p:sldLayoutId id="2147483733" r:id="rId82"/>
    <p:sldLayoutId id="2147483734" r:id="rId83"/>
    <p:sldLayoutId id="2147483735" r:id="rId84"/>
    <p:sldLayoutId id="2147483736" r:id="rId85"/>
    <p:sldLayoutId id="2147483737" r:id="rId86"/>
    <p:sldLayoutId id="2147483738" r:id="rId87"/>
    <p:sldLayoutId id="2147483739" r:id="rId88"/>
    <p:sldLayoutId id="2147483740" r:id="rId89"/>
    <p:sldLayoutId id="2147483741" r:id="rId90"/>
    <p:sldLayoutId id="2147483742" r:id="rId91"/>
    <p:sldLayoutId id="2147483743" r:id="rId92"/>
    <p:sldLayoutId id="2147483744" r:id="rId93"/>
    <p:sldLayoutId id="2147483745" r:id="rId94"/>
    <p:sldLayoutId id="2147483746" r:id="rId95"/>
    <p:sldLayoutId id="2147483747" r:id="rId96"/>
    <p:sldLayoutId id="2147483748" r:id="rId97"/>
    <p:sldLayoutId id="2147483749" r:id="rId98"/>
    <p:sldLayoutId id="2147483750" r:id="rId99"/>
    <p:sldLayoutId id="2147483751" r:id="rId100"/>
    <p:sldLayoutId id="2147483752" r:id="rId101"/>
    <p:sldLayoutId id="2147483753" r:id="rId102"/>
    <p:sldLayoutId id="2147483754" r:id="rId103"/>
    <p:sldLayoutId id="2147483755" r:id="rId104"/>
    <p:sldLayoutId id="2147483756" r:id="rId105"/>
    <p:sldLayoutId id="2147483757" r:id="rId106"/>
    <p:sldLayoutId id="2147483758" r:id="rId107"/>
    <p:sldLayoutId id="2147483759" r:id="rId108"/>
    <p:sldLayoutId id="2147483760" r:id="rId109"/>
    <p:sldLayoutId id="2147483761" r:id="rId110"/>
    <p:sldLayoutId id="2147483762" r:id="rId111"/>
    <p:sldLayoutId id="2147483763" r:id="rId112"/>
    <p:sldLayoutId id="2147483764" r:id="rId113"/>
    <p:sldLayoutId id="2147483765" r:id="rId114"/>
    <p:sldLayoutId id="2147483766" r:id="rId115"/>
    <p:sldLayoutId id="2147483767" r:id="rId116"/>
    <p:sldLayoutId id="2147483768" r:id="rId117"/>
    <p:sldLayoutId id="2147483769" r:id="rId118"/>
    <p:sldLayoutId id="2147483770" r:id="rId119"/>
    <p:sldLayoutId id="2147483771" r:id="rId120"/>
    <p:sldLayoutId id="2147483772" r:id="rId121"/>
    <p:sldLayoutId id="2147483773" r:id="rId122"/>
    <p:sldLayoutId id="2147483774" r:id="rId123"/>
    <p:sldLayoutId id="2147483775" r:id="rId124"/>
    <p:sldLayoutId id="2147483776" r:id="rId125"/>
    <p:sldLayoutId id="2147483777" r:id="rId126"/>
    <p:sldLayoutId id="2147483778" r:id="rId127"/>
    <p:sldLayoutId id="2147483779" r:id="rId128"/>
    <p:sldLayoutId id="2147483780" r:id="rId129"/>
    <p:sldLayoutId id="2147483781" r:id="rId130"/>
    <p:sldLayoutId id="2147483782" r:id="rId131"/>
    <p:sldLayoutId id="2147483923" r:id="rId132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GB" sz="2750" b="1" kern="1200" cap="all" spc="1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685800" rtl="0" eaLnBrk="1" latinLnBrk="0" hangingPunct="1">
        <a:lnSpc>
          <a:spcPts val="2100"/>
        </a:lnSpc>
        <a:spcBef>
          <a:spcPts val="0"/>
        </a:spcBef>
        <a:spcAft>
          <a:spcPts val="0"/>
        </a:spcAft>
        <a:buClr>
          <a:srgbClr val="C00000"/>
        </a:buClr>
        <a:buFont typeface="Wingdings" panose="05000000000000000000" pitchFamily="2" charset="2"/>
        <a:buChar char="§"/>
        <a:tabLst/>
        <a:defRPr lang="de-AT" sz="1600" kern="1200" dirty="0" smtClean="0">
          <a:solidFill>
            <a:srgbClr val="575E62"/>
          </a:solidFill>
          <a:latin typeface="+mn-lt"/>
          <a:ea typeface="+mn-ea"/>
          <a:cs typeface="Arial" panose="020B0604020202020204" pitchFamily="34" charset="0"/>
        </a:defRPr>
      </a:lvl1pPr>
      <a:lvl2pPr marL="396875" indent="-180975" algn="l" defTabSz="685800" rtl="0" eaLnBrk="1" latinLnBrk="0" hangingPunct="1">
        <a:lnSpc>
          <a:spcPts val="2100"/>
        </a:lnSpc>
        <a:spcBef>
          <a:spcPts val="0"/>
        </a:spcBef>
        <a:spcAft>
          <a:spcPts val="0"/>
        </a:spcAft>
        <a:buClr>
          <a:srgbClr val="C00000"/>
        </a:buClr>
        <a:buFont typeface="Wingdings" panose="05000000000000000000" pitchFamily="2" charset="2"/>
        <a:buChar char="§"/>
        <a:defRPr lang="de-DE" sz="1600" kern="1200" dirty="0" smtClean="0">
          <a:solidFill>
            <a:srgbClr val="575E62"/>
          </a:solidFill>
          <a:latin typeface="+mn-lt"/>
          <a:ea typeface="+mn-ea"/>
          <a:cs typeface="Arial" panose="020B0604020202020204" pitchFamily="34" charset="0"/>
        </a:defRPr>
      </a:lvl2pPr>
      <a:lvl3pPr marL="569913" marR="0" indent="-173038" algn="l" defTabSz="685800" rtl="0" eaLnBrk="1" fontAlgn="auto" latinLnBrk="0" hangingPunct="1">
        <a:lnSpc>
          <a:spcPts val="2100"/>
        </a:lnSpc>
        <a:spcBef>
          <a:spcPts val="0"/>
        </a:spcBef>
        <a:spcAft>
          <a:spcPts val="0"/>
        </a:spcAft>
        <a:buClr>
          <a:srgbClr val="C00000"/>
        </a:buClr>
        <a:buSzTx/>
        <a:buFont typeface="Wingdings" panose="05000000000000000000" pitchFamily="2" charset="2"/>
        <a:buChar char="§"/>
        <a:tabLst/>
        <a:defRPr lang="de-DE" sz="1600" kern="1200" dirty="0" smtClean="0">
          <a:solidFill>
            <a:srgbClr val="575E62"/>
          </a:solidFill>
          <a:latin typeface="+mn-lt"/>
          <a:ea typeface="+mn-ea"/>
          <a:cs typeface="Arial" panose="020B0604020202020204" pitchFamily="34" charset="0"/>
        </a:defRPr>
      </a:lvl3pPr>
      <a:lvl4pPr marL="569913" indent="-173038" algn="l" defTabSz="685800" rtl="0" eaLnBrk="1" latinLnBrk="0" hangingPunct="1">
        <a:lnSpc>
          <a:spcPts val="2100"/>
        </a:lnSpc>
        <a:spcBef>
          <a:spcPts val="0"/>
        </a:spcBef>
        <a:spcAft>
          <a:spcPts val="0"/>
        </a:spcAft>
        <a:buClr>
          <a:srgbClr val="C00000"/>
        </a:buClr>
        <a:buFont typeface="Wingdings" panose="05000000000000000000" pitchFamily="2" charset="2"/>
        <a:buChar char="§"/>
        <a:defRPr lang="de-DE" sz="1600" kern="1200" baseline="0" dirty="0" smtClean="0">
          <a:solidFill>
            <a:srgbClr val="575E62"/>
          </a:solidFill>
          <a:latin typeface="+mn-lt"/>
          <a:ea typeface="+mn-ea"/>
          <a:cs typeface="+mn-cs"/>
        </a:defRPr>
      </a:lvl4pPr>
      <a:lvl5pPr marL="569913" indent="-173038" algn="l" defTabSz="685800" rtl="0" eaLnBrk="1" latinLnBrk="0" hangingPunct="1">
        <a:lnSpc>
          <a:spcPts val="2100"/>
        </a:lnSpc>
        <a:spcBef>
          <a:spcPts val="0"/>
        </a:spcBef>
        <a:spcAft>
          <a:spcPts val="0"/>
        </a:spcAft>
        <a:buClr>
          <a:srgbClr val="C00000"/>
        </a:buClr>
        <a:buFont typeface="Wingdings" panose="05000000000000000000" pitchFamily="2" charset="2"/>
        <a:buChar char="§"/>
        <a:defRPr lang="de-AT" sz="1600" kern="1200" dirty="0" smtClean="0">
          <a:solidFill>
            <a:srgbClr val="575E6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87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orient="horz" pos="164" userDrawn="1">
          <p15:clr>
            <a:srgbClr val="F26B43"/>
          </p15:clr>
        </p15:guide>
        <p15:guide id="4" orient="horz" pos="414" userDrawn="1">
          <p15:clr>
            <a:srgbClr val="FBAE40"/>
          </p15:clr>
        </p15:guide>
        <p15:guide id="5" pos="415" userDrawn="1">
          <p15:clr>
            <a:srgbClr val="F26B43"/>
          </p15:clr>
        </p15:guide>
        <p15:guide id="6" pos="216" userDrawn="1">
          <p15:clr>
            <a:srgbClr val="F26B43"/>
          </p15:clr>
        </p15:guide>
        <p15:guide id="7" orient="horz" pos="4224" userDrawn="1">
          <p15:clr>
            <a:srgbClr val="F26B43"/>
          </p15:clr>
        </p15:guide>
        <p15:guide id="8" orient="horz" pos="4104" userDrawn="1">
          <p15:clr>
            <a:srgbClr val="F26B43"/>
          </p15:clr>
        </p15:guide>
        <p15:guide id="9" orient="horz" pos="686" userDrawn="1">
          <p15:clr>
            <a:srgbClr val="FBAE40"/>
          </p15:clr>
        </p15:guide>
        <p15:guide id="10" orient="horz" pos="864" userDrawn="1">
          <p15:clr>
            <a:srgbClr val="FBAE40"/>
          </p15:clr>
        </p15:guide>
        <p15:guide id="11" pos="7464" userDrawn="1">
          <p15:clr>
            <a:srgbClr val="FBAE40"/>
          </p15:clr>
        </p15:guide>
        <p15:guide id="12" pos="6516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package" Target="../embeddings/Microsoft_Word_Document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99A5B-D4C4-478B-9451-09E55D31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Operatívne INFORMÁCIE</a:t>
            </a:r>
          </a:p>
        </p:txBody>
      </p:sp>
      <p:pic>
        <p:nvPicPr>
          <p:cNvPr id="7" name="Bild 4">
            <a:extLst>
              <a:ext uri="{FF2B5EF4-FFF2-40B4-BE49-F238E27FC236}">
                <a16:creationId xmlns:a16="http://schemas.microsoft.com/office/drawing/2014/main" id="{D0FB7486-75D5-4C74-A22D-5FCF8BA69B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074" y="2431304"/>
            <a:ext cx="5101718" cy="32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6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90BD7-E6ED-4799-AE8F-47F2F184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Zaznamenávanie výsledku formuláru – udržateľnosť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D2BEE06-8446-426E-8AE2-EFF85D98EB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zaznamenávaniu výsledku Formulára o preferenciách z hľadiska udržateľnosti v aplikácii KOWA</a:t>
            </a:r>
          </a:p>
          <a:p>
            <a:endParaRPr lang="sk-SK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CB1ED15C-577B-46EE-8163-7929720E9B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k-SK" dirty="0"/>
              <a:t>Všetky IŽP zmluvy musím označiť výsledok Formuláru o udržateľnosti do časti KLIENTSKÉ ÚDAJE</a:t>
            </a:r>
          </a:p>
        </p:txBody>
      </p:sp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69ADD873-E9AD-4EE3-A192-885EF42FCC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Povinnosť prikladať formulár ostáva nezmenená...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7" name="Zástupný objekt pre pätu 6">
            <a:extLst>
              <a:ext uri="{FF2B5EF4-FFF2-40B4-BE49-F238E27FC236}">
                <a16:creationId xmlns:a16="http://schemas.microsoft.com/office/drawing/2014/main" id="{E7EEC56D-75C7-469E-B7A5-444989A034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9BB4EE15-45F8-4063-B67B-A64403CD5F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34751810-0774-428C-A771-916329E00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887" y="3326651"/>
            <a:ext cx="59531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1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90BD7-E6ED-4799-AE8F-47F2F184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PONUKA KASKO V PZP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D2BEE06-8446-426E-8AE2-EFF85D98EB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V KOWA je možné zistiť cenu na KASKO jedným klikom pri tvorbe zmluvy na PZP.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CB1ED15C-577B-46EE-8163-7929720E9B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k-SK" dirty="0"/>
              <a:t>Cena KASKO jedným klikom</a:t>
            </a:r>
          </a:p>
        </p:txBody>
      </p:sp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69ADD873-E9AD-4EE3-A192-885EF42FCC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Príklad: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7" name="Zástupný objekt pre pätu 6">
            <a:extLst>
              <a:ext uri="{FF2B5EF4-FFF2-40B4-BE49-F238E27FC236}">
                <a16:creationId xmlns:a16="http://schemas.microsoft.com/office/drawing/2014/main" id="{E7EEC56D-75C7-469E-B7A5-444989A034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9BB4EE15-45F8-4063-B67B-A64403CD5F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ABFDC3D1-CC49-44E1-AA13-35FB1F179F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587" y="2267341"/>
            <a:ext cx="8751615" cy="410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4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BD5A3-0F2B-42BB-A359-30F7D17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ĎAKUJEME</a:t>
            </a:r>
          </a:p>
        </p:txBody>
      </p:sp>
    </p:spTree>
    <p:extLst>
      <p:ext uri="{BB962C8B-B14F-4D97-AF65-F5344CB8AC3E}">
        <p14:creationId xmlns:p14="http://schemas.microsoft.com/office/powerpoint/2010/main" val="235973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540B1-12D0-435D-B0D4-94054261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Prodomo</a:t>
            </a:r>
            <a:r>
              <a:rPr lang="sk-SK" dirty="0"/>
              <a:t> Indexácia</a:t>
            </a:r>
          </a:p>
        </p:txBody>
      </p:sp>
    </p:spTree>
    <p:extLst>
      <p:ext uri="{BB962C8B-B14F-4D97-AF65-F5344CB8AC3E}">
        <p14:creationId xmlns:p14="http://schemas.microsoft.com/office/powerpoint/2010/main" val="376591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jekt pre obrázok 10">
            <a:extLst>
              <a:ext uri="{FF2B5EF4-FFF2-40B4-BE49-F238E27FC236}">
                <a16:creationId xmlns:a16="http://schemas.microsoft.com/office/drawing/2014/main" id="{D180CB21-8609-41B5-8473-C7E81F1062F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7579E6B-5E4A-43AD-8C31-36A22857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INDEXÁCIA </a:t>
            </a:r>
            <a:r>
              <a:rPr lang="sk-SK" dirty="0" err="1"/>
              <a:t>prodomo</a:t>
            </a:r>
            <a:endParaRPr lang="sk-SK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F95A7F0B-477C-4C0F-97B7-62253B0935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Navýšenie PS na indexovaných zmluvách </a:t>
            </a:r>
            <a:r>
              <a:rPr lang="sk-SK" dirty="0" err="1"/>
              <a:t>ProDomo</a:t>
            </a:r>
            <a:r>
              <a:rPr lang="sk-SK" dirty="0"/>
              <a:t> o </a:t>
            </a:r>
            <a:r>
              <a:rPr lang="sk-SK" b="1" dirty="0"/>
              <a:t>Nehnuteľnosť </a:t>
            </a:r>
            <a:r>
              <a:rPr lang="sk-SK" b="1" dirty="0">
                <a:solidFill>
                  <a:schemeClr val="accent1"/>
                </a:solidFill>
              </a:rPr>
              <a:t>18,2%</a:t>
            </a:r>
            <a:r>
              <a:rPr lang="sk-SK" b="1" dirty="0"/>
              <a:t>, Domácnosť 3,2%</a:t>
            </a:r>
          </a:p>
        </p:txBody>
      </p:sp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0F06AF90-B82E-4CBE-8458-6C170A8463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2900" y="2240174"/>
            <a:ext cx="6945247" cy="3587709"/>
          </a:xfrm>
        </p:spPr>
        <p:txBody>
          <a:bodyPr/>
          <a:lstStyle/>
          <a:p>
            <a:pPr marL="698" indent="0">
              <a:buNone/>
            </a:pPr>
            <a:r>
              <a:rPr lang="sk-SK" dirty="0"/>
              <a:t>Zvýšenie smerných cien je už všeobecne známe... </a:t>
            </a:r>
          </a:p>
          <a:p>
            <a:pPr>
              <a:buFontTx/>
              <a:buChar char="-"/>
            </a:pPr>
            <a:r>
              <a:rPr lang="sk-SK" dirty="0"/>
              <a:t>zvýšenie cien stavebných materiálov</a:t>
            </a:r>
          </a:p>
          <a:p>
            <a:pPr>
              <a:buFontTx/>
              <a:buChar char="-"/>
            </a:pPr>
            <a:r>
              <a:rPr lang="sk-SK" dirty="0"/>
              <a:t>zvýšenie cien práce</a:t>
            </a:r>
          </a:p>
          <a:p>
            <a:pPr>
              <a:buFontTx/>
              <a:buChar char="-"/>
            </a:pPr>
            <a:r>
              <a:rPr lang="sk-SK" dirty="0"/>
              <a:t>Inflácia</a:t>
            </a:r>
          </a:p>
          <a:p>
            <a:pPr>
              <a:buFontTx/>
              <a:buChar char="-"/>
            </a:pPr>
            <a:endParaRPr lang="sk-SK" dirty="0"/>
          </a:p>
          <a:p>
            <a:pPr marL="698" indent="0">
              <a:buNone/>
            </a:pPr>
            <a:r>
              <a:rPr lang="sk-SK" b="1" dirty="0"/>
              <a:t>Zasielanie AVÍZA </a:t>
            </a:r>
            <a:r>
              <a:rPr lang="sk-SK" dirty="0"/>
              <a:t>pre indexovaných klientov:</a:t>
            </a:r>
          </a:p>
          <a:p>
            <a:r>
              <a:rPr lang="sk-SK" dirty="0"/>
              <a:t>V týchto dňoch zašleme avízo na klientov, ktorí majú dojednanú indexáciu na zmluvách </a:t>
            </a:r>
            <a:r>
              <a:rPr lang="sk-SK" b="1" dirty="0"/>
              <a:t>s výročným dňom júl.</a:t>
            </a:r>
          </a:p>
          <a:p>
            <a:endParaRPr lang="sk-SK" b="1" dirty="0"/>
          </a:p>
          <a:p>
            <a:r>
              <a:rPr lang="sk-SK" b="1" dirty="0"/>
              <a:t>Ako gesto dobrej vôle, poskytneme klientom </a:t>
            </a:r>
            <a:r>
              <a:rPr lang="sk-SK" b="1" dirty="0">
                <a:solidFill>
                  <a:srgbClr val="C00000"/>
                </a:solidFill>
              </a:rPr>
              <a:t>zľavu z navýšenia 50%.</a:t>
            </a:r>
          </a:p>
          <a:p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7" name="Zástupný objekt pre pätu 6">
            <a:extLst>
              <a:ext uri="{FF2B5EF4-FFF2-40B4-BE49-F238E27FC236}">
                <a16:creationId xmlns:a16="http://schemas.microsoft.com/office/drawing/2014/main" id="{E89F0ED9-059B-453E-9192-20415BE2C1A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k-SK" dirty="0"/>
              <a:t>INDEXÁCIA PRODOMO</a:t>
            </a:r>
            <a:endParaRPr lang="en-US" dirty="0"/>
          </a:p>
        </p:txBody>
      </p:sp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25B302CB-3797-466E-BE91-A2FD8C1CB82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Zástupný objekt pre text 8">
            <a:extLst>
              <a:ext uri="{FF2B5EF4-FFF2-40B4-BE49-F238E27FC236}">
                <a16:creationId xmlns:a16="http://schemas.microsoft.com/office/drawing/2014/main" id="{CB23FE0C-F731-4D8A-A422-E457C5A3F2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2900" y="1803775"/>
            <a:ext cx="6945247" cy="323850"/>
          </a:xfrm>
        </p:spPr>
        <p:txBody>
          <a:bodyPr/>
          <a:lstStyle/>
          <a:p>
            <a:r>
              <a:rPr lang="sk-SK" dirty="0"/>
              <a:t>Čo sa deje...</a:t>
            </a:r>
          </a:p>
        </p:txBody>
      </p:sp>
    </p:spTree>
    <p:extLst>
      <p:ext uri="{BB962C8B-B14F-4D97-AF65-F5344CB8AC3E}">
        <p14:creationId xmlns:p14="http://schemas.microsoft.com/office/powerpoint/2010/main" val="155075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jekt pre obrázok 10">
            <a:extLst>
              <a:ext uri="{FF2B5EF4-FFF2-40B4-BE49-F238E27FC236}">
                <a16:creationId xmlns:a16="http://schemas.microsoft.com/office/drawing/2014/main" id="{D180CB21-8609-41B5-8473-C7E81F1062F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7579E6B-5E4A-43AD-8C31-36A22857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INDEXÁCIA </a:t>
            </a:r>
            <a:r>
              <a:rPr lang="sk-SK" dirty="0" err="1"/>
              <a:t>prodomo</a:t>
            </a:r>
            <a:endParaRPr lang="sk-SK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F95A7F0B-477C-4C0F-97B7-62253B0935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Navýšenie PS na indexovaných zmluvách </a:t>
            </a:r>
            <a:r>
              <a:rPr lang="sk-SK" dirty="0" err="1"/>
              <a:t>ProDomo</a:t>
            </a:r>
            <a:r>
              <a:rPr lang="sk-SK" dirty="0"/>
              <a:t> o </a:t>
            </a:r>
            <a:r>
              <a:rPr lang="sk-SK" b="1" dirty="0"/>
              <a:t>Nehnuteľnosť </a:t>
            </a:r>
            <a:r>
              <a:rPr lang="sk-SK" b="1" dirty="0">
                <a:solidFill>
                  <a:schemeClr val="accent1"/>
                </a:solidFill>
              </a:rPr>
              <a:t>18,2%</a:t>
            </a:r>
            <a:r>
              <a:rPr lang="sk-SK" b="1" dirty="0"/>
              <a:t>, Domácnosť 3,2%</a:t>
            </a:r>
          </a:p>
        </p:txBody>
      </p:sp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0F06AF90-B82E-4CBE-8458-6C170A8463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2900" y="2240174"/>
            <a:ext cx="6945247" cy="3587709"/>
          </a:xfrm>
        </p:spPr>
        <p:txBody>
          <a:bodyPr/>
          <a:lstStyle/>
          <a:p>
            <a:pPr marL="698" indent="0">
              <a:buNone/>
            </a:pPr>
            <a:r>
              <a:rPr lang="sk-SK" dirty="0"/>
              <a:t>KOMUNÁLNA poisťovňa, a.s. Vienna Insurance Group </a:t>
            </a:r>
            <a:br>
              <a:rPr lang="sk-SK" dirty="0"/>
            </a:br>
            <a:r>
              <a:rPr lang="sk-SK" b="1" dirty="0"/>
              <a:t>citlivo vníma situáciu okolo zdražovania na trhu s nehnuteľnosťami</a:t>
            </a:r>
            <a:r>
              <a:rPr lang="sk-SK" dirty="0"/>
              <a:t>. </a:t>
            </a:r>
          </a:p>
          <a:p>
            <a:pPr marL="698" indent="0">
              <a:buNone/>
            </a:pPr>
            <a:endParaRPr lang="sk-SK" dirty="0"/>
          </a:p>
          <a:p>
            <a:pPr marL="698" indent="0">
              <a:buNone/>
            </a:pPr>
            <a:r>
              <a:rPr lang="sk-SK" dirty="0"/>
              <a:t>Vážime si Vaše zodpovedné rozhodnutie a dojednanie indexácie vo Vašej poistnej zmluve a preto v snahe zmierniť dopady nárastu poistného aplikovaním zmluvne dojednanej indexácie Vám bola na Vašej poistnej zmluve </a:t>
            </a:r>
            <a:r>
              <a:rPr lang="sk-SK" b="1" dirty="0"/>
              <a:t>udelená mimoriadna zľava vo výške 50 % </a:t>
            </a:r>
            <a:r>
              <a:rPr lang="sk-SK" dirty="0"/>
              <a:t>z rozdielu medzi bežne vypočítaným indexovaným predpisom poistného pre ďalšie poistné obdobie (</a:t>
            </a:r>
            <a:r>
              <a:rPr lang="sk-SK" dirty="0" err="1"/>
              <a:t>koef</a:t>
            </a:r>
            <a:r>
              <a:rPr lang="sk-SK" dirty="0"/>
              <a:t>. 1,KF1) a Vaším aktuálnym predpisom poistného za poistené nehnuteľnosti.</a:t>
            </a:r>
            <a:endParaRPr lang="sk-S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Zástupný objekt pre pätu 6">
            <a:extLst>
              <a:ext uri="{FF2B5EF4-FFF2-40B4-BE49-F238E27FC236}">
                <a16:creationId xmlns:a16="http://schemas.microsoft.com/office/drawing/2014/main" id="{E89F0ED9-059B-453E-9192-20415BE2C1A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k-SK" dirty="0"/>
              <a:t>INDEXÁCIA PRODOMO</a:t>
            </a:r>
            <a:endParaRPr lang="en-US" dirty="0"/>
          </a:p>
        </p:txBody>
      </p:sp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25B302CB-3797-466E-BE91-A2FD8C1CB82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Zástupný objekt pre text 8">
            <a:extLst>
              <a:ext uri="{FF2B5EF4-FFF2-40B4-BE49-F238E27FC236}">
                <a16:creationId xmlns:a16="http://schemas.microsoft.com/office/drawing/2014/main" id="{CB23FE0C-F731-4D8A-A422-E457C5A3F2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2900" y="1803775"/>
            <a:ext cx="6945247" cy="323850"/>
          </a:xfrm>
        </p:spPr>
        <p:txBody>
          <a:bodyPr/>
          <a:lstStyle/>
          <a:p>
            <a:r>
              <a:rPr lang="sk-SK" dirty="0"/>
              <a:t>Komunikácia v AVÍZO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5A22C90F-047C-41D2-928A-24C5155710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64605"/>
              </p:ext>
            </p:extLst>
          </p:nvPr>
        </p:nvGraphicFramePr>
        <p:xfrm>
          <a:off x="348651" y="525183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651" y="525183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43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342900" y="-71999"/>
            <a:ext cx="11195099" cy="12782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sk-SK" dirty="0"/>
              <a:t>Čo sa deje na realitnom trhu</a:t>
            </a:r>
          </a:p>
        </p:txBody>
      </p:sp>
      <p:sp>
        <p:nvSpPr>
          <p:cNvPr id="3" name="Zástupný objekt pre text 5"/>
          <p:cNvSpPr txBox="1">
            <a:spLocks noGrp="1"/>
          </p:cNvSpPr>
          <p:nvPr>
            <p:ph type="body" idx="4294967295"/>
          </p:nvPr>
        </p:nvSpPr>
        <p:spPr>
          <a:xfrm>
            <a:off x="342900" y="1423620"/>
            <a:ext cx="11506196" cy="3484330"/>
          </a:xfrm>
        </p:spPr>
        <p:txBody>
          <a:bodyPr/>
          <a:lstStyle/>
          <a:p>
            <a:pPr marL="0" lvl="0" indent="0">
              <a:buClr>
                <a:srgbClr val="8B101F"/>
              </a:buClr>
              <a:buNone/>
            </a:pPr>
            <a:r>
              <a:rPr lang="sk-SK" b="1" dirty="0">
                <a:solidFill>
                  <a:srgbClr val="C00000"/>
                </a:solidFill>
              </a:rPr>
              <a:t>Ceny nehnuteľností / Ceny stavebných materiálov / Cena stavebných prác</a:t>
            </a:r>
            <a:endParaRPr lang="sk-SK" b="1" dirty="0"/>
          </a:p>
          <a:p>
            <a:pPr marL="396875" lvl="2" indent="0">
              <a:lnSpc>
                <a:spcPct val="150000"/>
              </a:lnSpc>
              <a:buClr>
                <a:srgbClr val="8B101F"/>
              </a:buClr>
              <a:buNone/>
            </a:pPr>
            <a:r>
              <a:rPr lang="sk-SK" b="1" dirty="0"/>
              <a:t>Extrémny rast cien zasiahol realitný svet </a:t>
            </a:r>
          </a:p>
          <a:p>
            <a:pPr marL="396875" lvl="2" indent="0">
              <a:lnSpc>
                <a:spcPct val="150000"/>
              </a:lnSpc>
              <a:buClr>
                <a:srgbClr val="8B101F"/>
              </a:buClr>
              <a:buNone/>
            </a:pPr>
            <a:r>
              <a:rPr lang="sk-SK" b="1" dirty="0"/>
              <a:t>+22,5% </a:t>
            </a:r>
            <a:r>
              <a:rPr lang="sk-SK" dirty="0"/>
              <a:t>medziročný rast cien nehnuteľností</a:t>
            </a:r>
          </a:p>
          <a:p>
            <a:pPr marL="396875" lvl="2" indent="0">
              <a:lnSpc>
                <a:spcPct val="150000"/>
              </a:lnSpc>
              <a:buClr>
                <a:srgbClr val="8B101F"/>
              </a:buClr>
              <a:buNone/>
            </a:pPr>
            <a:r>
              <a:rPr lang="sk-SK" b="1" dirty="0"/>
              <a:t>+45% </a:t>
            </a:r>
            <a:r>
              <a:rPr lang="sk-SK" dirty="0"/>
              <a:t>nárast cien stavebných materiálov 2018 </a:t>
            </a:r>
            <a:r>
              <a:rPr lang="sk-SK" dirty="0" err="1"/>
              <a:t>vs</a:t>
            </a:r>
            <a:r>
              <a:rPr lang="sk-SK" dirty="0"/>
              <a:t>. 2022</a:t>
            </a:r>
          </a:p>
          <a:p>
            <a:pPr marL="396875" lvl="2" indent="0">
              <a:lnSpc>
                <a:spcPct val="150000"/>
              </a:lnSpc>
              <a:buClr>
                <a:srgbClr val="8B101F"/>
              </a:buClr>
              <a:buNone/>
            </a:pPr>
            <a:endParaRPr lang="sk-SK" b="1" dirty="0">
              <a:solidFill>
                <a:srgbClr val="C00000"/>
              </a:solidFill>
            </a:endParaRPr>
          </a:p>
          <a:p>
            <a:pPr marL="0" lvl="2" indent="0">
              <a:lnSpc>
                <a:spcPct val="150000"/>
              </a:lnSpc>
              <a:buClr>
                <a:srgbClr val="8B101F"/>
              </a:buClr>
              <a:buNone/>
            </a:pPr>
            <a:r>
              <a:rPr lang="sk-SK" b="1" dirty="0">
                <a:solidFill>
                  <a:srgbClr val="C00000"/>
                </a:solidFill>
              </a:rPr>
              <a:t>Koľko vašich klientov je oslovených s ponukou na úpravu </a:t>
            </a:r>
            <a:br>
              <a:rPr lang="sk-SK" b="1" dirty="0">
                <a:solidFill>
                  <a:srgbClr val="C00000"/>
                </a:solidFill>
              </a:rPr>
            </a:br>
            <a:r>
              <a:rPr lang="sk-SK" b="1" dirty="0">
                <a:solidFill>
                  <a:srgbClr val="C00000"/>
                </a:solidFill>
              </a:rPr>
              <a:t>poistných súm v poistení?:</a:t>
            </a:r>
          </a:p>
          <a:p>
            <a:pPr marL="623888" lvl="5">
              <a:lnSpc>
                <a:spcPct val="150000"/>
              </a:lnSpc>
              <a:buClr>
                <a:srgbClr val="8B101F"/>
              </a:buClr>
            </a:pPr>
            <a:r>
              <a:rPr lang="sk-SK" b="1" dirty="0"/>
              <a:t>Nehnuteľnosti</a:t>
            </a:r>
            <a:r>
              <a:rPr lang="sk-SK" dirty="0"/>
              <a:t> – rast cien stav. materiálov a prác</a:t>
            </a:r>
          </a:p>
          <a:p>
            <a:pPr marL="623888" lvl="5">
              <a:lnSpc>
                <a:spcPct val="150000"/>
              </a:lnSpc>
              <a:buClr>
                <a:srgbClr val="8B101F"/>
              </a:buClr>
            </a:pPr>
            <a:r>
              <a:rPr lang="sk-SK" b="1" dirty="0"/>
              <a:t>Hnuteľné veci + Zodpovednosť</a:t>
            </a:r>
            <a:r>
              <a:rPr lang="sk-SK" dirty="0"/>
              <a:t>– inflácia viac ako 14% a možno až 25% </a:t>
            </a:r>
            <a:br>
              <a:rPr lang="sk-SK" dirty="0"/>
            </a:br>
            <a:r>
              <a:rPr lang="sk-SK" dirty="0"/>
              <a:t>na konci tohto roku</a:t>
            </a:r>
          </a:p>
          <a:p>
            <a:pPr marL="452438" lvl="5" indent="0">
              <a:lnSpc>
                <a:spcPct val="150000"/>
              </a:lnSpc>
              <a:buClr>
                <a:srgbClr val="8B101F"/>
              </a:buClr>
              <a:buNone/>
            </a:pPr>
            <a:endParaRPr lang="sk-SK" dirty="0"/>
          </a:p>
          <a:p>
            <a:pPr marL="0" lvl="5" indent="0">
              <a:lnSpc>
                <a:spcPct val="150000"/>
              </a:lnSpc>
              <a:buClr>
                <a:srgbClr val="8B101F"/>
              </a:buClr>
              <a:buNone/>
            </a:pPr>
            <a:r>
              <a:rPr lang="sk-SK" sz="1600" b="1" dirty="0">
                <a:solidFill>
                  <a:srgbClr val="C00000"/>
                </a:solidFill>
              </a:rPr>
              <a:t>Pomôžte a poraďte svojim klientom vtedy keď to potrebujú!!!</a:t>
            </a:r>
          </a:p>
          <a:p>
            <a:pPr marL="396867" lvl="2" indent="0">
              <a:buNone/>
            </a:pPr>
            <a:endParaRPr lang="sk-SK" dirty="0"/>
          </a:p>
          <a:p>
            <a:pPr marL="0" indent="0">
              <a:buClr>
                <a:srgbClr val="8B101F"/>
              </a:buClr>
              <a:buNone/>
            </a:pPr>
            <a:endParaRPr lang="sk-SK" dirty="0"/>
          </a:p>
          <a:p>
            <a:pPr marL="0" indent="0">
              <a:buClr>
                <a:srgbClr val="8B101F"/>
              </a:buClr>
              <a:buNone/>
            </a:pP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ástupný objekt pre číslo snímky 7"/>
          <p:cNvSpPr txBox="1"/>
          <p:nvPr/>
        </p:nvSpPr>
        <p:spPr>
          <a:xfrm>
            <a:off x="10625" y="6425388"/>
            <a:ext cx="594341" cy="4749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D19046-25D8-4496-B87E-D3C64BC5B2A4}" type="slidenum">
              <a:rPr sz="1400">
                <a:solidFill>
                  <a:schemeClr val="bg1"/>
                </a:solidFill>
              </a:rPr>
              <a:t>5</a:t>
            </a:fld>
            <a:endParaRPr lang="en-US" sz="1050" b="0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986" y="2033060"/>
            <a:ext cx="5211460" cy="36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2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 </a:t>
            </a:r>
            <a:r>
              <a:rPr lang="sk-SK" dirty="0" err="1"/>
              <a:t>podpoistenia</a:t>
            </a:r>
            <a:r>
              <a:rPr lang="sk-SK" dirty="0"/>
              <a:t> klienta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Príklad PZ z roku 2017 </a:t>
            </a:r>
            <a:r>
              <a:rPr lang="sk-SK" dirty="0" err="1"/>
              <a:t>vs</a:t>
            </a:r>
            <a:r>
              <a:rPr lang="sk-SK" dirty="0"/>
              <a:t>. Ako by vyzerala zmluva dnes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6"/>
          </p:nvPr>
        </p:nvSpPr>
        <p:spPr>
          <a:xfrm>
            <a:off x="342901" y="5361762"/>
            <a:ext cx="11506199" cy="1010464"/>
          </a:xfrm>
        </p:spPr>
        <p:txBody>
          <a:bodyPr numCol="2"/>
          <a:lstStyle/>
          <a:p>
            <a:r>
              <a:rPr lang="sk-SK" sz="1400" b="1" dirty="0"/>
              <a:t>Nastavená poistná suma na zmluve 2017: </a:t>
            </a:r>
            <a:r>
              <a:rPr lang="sk-SK" sz="1400" dirty="0"/>
              <a:t>130.383,- EUR</a:t>
            </a:r>
            <a:br>
              <a:rPr lang="sk-SK" sz="1400" dirty="0"/>
            </a:br>
            <a:r>
              <a:rPr lang="sk-SK" sz="1400" b="1" dirty="0"/>
              <a:t>Hodnota nehnuteľnosti dnes: </a:t>
            </a:r>
            <a:r>
              <a:rPr lang="sk-SK" sz="1400" dirty="0"/>
              <a:t>158.101,- EUR</a:t>
            </a:r>
          </a:p>
          <a:p>
            <a:r>
              <a:rPr lang="sk-SK" sz="1400" b="1" dirty="0" err="1"/>
              <a:t>Podpoistenie</a:t>
            </a:r>
            <a:r>
              <a:rPr lang="sk-SK" sz="1400" b="1" dirty="0"/>
              <a:t>: </a:t>
            </a:r>
            <a:r>
              <a:rPr lang="sk-SK" sz="1400" b="1" dirty="0">
                <a:solidFill>
                  <a:srgbClr val="C00000"/>
                </a:solidFill>
              </a:rPr>
              <a:t>17,7%</a:t>
            </a:r>
          </a:p>
          <a:p>
            <a:endParaRPr lang="sk-SK" sz="1400" b="1" dirty="0">
              <a:solidFill>
                <a:srgbClr val="C00000"/>
              </a:solidFill>
            </a:endParaRPr>
          </a:p>
          <a:p>
            <a:r>
              <a:rPr lang="sk-SK" sz="1400" b="1" dirty="0">
                <a:solidFill>
                  <a:schemeClr val="bg2">
                    <a:lumMod val="50000"/>
                  </a:schemeClr>
                </a:solidFill>
              </a:rPr>
              <a:t>Totálna škoda: 158.000,- </a:t>
            </a:r>
          </a:p>
          <a:p>
            <a:r>
              <a:rPr lang="sk-SK" sz="1400" b="1" dirty="0">
                <a:solidFill>
                  <a:srgbClr val="C00000"/>
                </a:solidFill>
              </a:rPr>
              <a:t>Likvidácia pri totálnej škode:</a:t>
            </a:r>
          </a:p>
          <a:p>
            <a:r>
              <a:rPr lang="sk-SK" sz="1400" b="1" dirty="0">
                <a:solidFill>
                  <a:schemeClr val="bg2">
                    <a:lumMod val="50000"/>
                  </a:schemeClr>
                </a:solidFill>
              </a:rPr>
              <a:t>PS na zmluve 130.383,- </a:t>
            </a:r>
            <a:r>
              <a:rPr lang="sk-SK" sz="1400" i="1" dirty="0">
                <a:solidFill>
                  <a:schemeClr val="bg2">
                    <a:lumMod val="50000"/>
                  </a:schemeClr>
                </a:solidFill>
              </a:rPr>
              <a:t>mínus </a:t>
            </a:r>
            <a:r>
              <a:rPr lang="sk-SK" sz="1400" b="1" dirty="0" err="1">
                <a:solidFill>
                  <a:schemeClr val="bg2">
                    <a:lumMod val="50000"/>
                  </a:schemeClr>
                </a:solidFill>
              </a:rPr>
              <a:t>Podpoistenie</a:t>
            </a:r>
            <a:r>
              <a:rPr lang="sk-SK" sz="1400" b="1" dirty="0">
                <a:solidFill>
                  <a:schemeClr val="bg2">
                    <a:lumMod val="50000"/>
                  </a:schemeClr>
                </a:solidFill>
              </a:rPr>
              <a:t> 17,7% </a:t>
            </a:r>
            <a:r>
              <a:rPr lang="sk-SK" sz="1400" dirty="0">
                <a:solidFill>
                  <a:schemeClr val="bg2">
                    <a:lumMod val="50000"/>
                  </a:schemeClr>
                </a:solidFill>
              </a:rPr>
              <a:t>= </a:t>
            </a:r>
            <a:r>
              <a:rPr lang="sk-SK" sz="1600" b="1" dirty="0">
                <a:solidFill>
                  <a:srgbClr val="C00000"/>
                </a:solidFill>
              </a:rPr>
              <a:t>107.373,- EUR</a:t>
            </a:r>
          </a:p>
          <a:p>
            <a:r>
              <a:rPr lang="sk-SK" sz="1400" b="1" dirty="0">
                <a:solidFill>
                  <a:schemeClr val="bg2">
                    <a:lumMod val="50000"/>
                  </a:schemeClr>
                </a:solidFill>
              </a:rPr>
              <a:t>158.000,- mínus 107.373,- = </a:t>
            </a:r>
            <a:r>
              <a:rPr lang="sk-SK" sz="1600" b="1" dirty="0">
                <a:solidFill>
                  <a:srgbClr val="C00000"/>
                </a:solidFill>
              </a:rPr>
              <a:t>50.627,- EUR strata klienta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9"/>
          </p:nvPr>
        </p:nvSpPr>
        <p:spPr>
          <a:xfrm>
            <a:off x="313988" y="1653340"/>
            <a:ext cx="11878011" cy="323850"/>
          </a:xfrm>
        </p:spPr>
        <p:txBody>
          <a:bodyPr/>
          <a:lstStyle/>
          <a:p>
            <a:r>
              <a:rPr lang="sk-SK" b="1" dirty="0"/>
              <a:t>17,7%</a:t>
            </a:r>
            <a:r>
              <a:rPr lang="sk-SK" dirty="0"/>
              <a:t> </a:t>
            </a:r>
            <a:r>
              <a:rPr lang="sk-SK" dirty="0" err="1"/>
              <a:t>podpoistenie</a:t>
            </a:r>
            <a:r>
              <a:rPr lang="sk-SK" dirty="0"/>
              <a:t> – pri totálnej škode by klient dostal o </a:t>
            </a:r>
            <a:r>
              <a:rPr lang="sk-SK" b="1" dirty="0"/>
              <a:t>50 tisíc menej EUR </a:t>
            </a:r>
            <a:r>
              <a:rPr lang="sk-SK" dirty="0"/>
              <a:t>ako je aktuálna hodnota nehnuteľnosti</a:t>
            </a:r>
          </a:p>
        </p:txBody>
      </p:sp>
      <p:sp>
        <p:nvSpPr>
          <p:cNvPr id="7" name="Zástupný objekt pre pätu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Zástupný objekt pre číslo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187190"/>
            <a:ext cx="4644914" cy="2864973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5247754" y="2139301"/>
            <a:ext cx="6768988" cy="3130062"/>
            <a:chOff x="5051201" y="2187190"/>
            <a:chExt cx="6768988" cy="3130062"/>
          </a:xfrm>
        </p:grpSpPr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1201" y="2187190"/>
              <a:ext cx="6768988" cy="3130062"/>
            </a:xfrm>
            <a:prstGeom prst="rect">
              <a:avLst/>
            </a:prstGeom>
          </p:spPr>
        </p:pic>
        <p:sp>
          <p:nvSpPr>
            <p:cNvPr id="11" name="Ovál 10"/>
            <p:cNvSpPr/>
            <p:nvPr/>
          </p:nvSpPr>
          <p:spPr>
            <a:xfrm>
              <a:off x="11458575" y="2424264"/>
              <a:ext cx="361614" cy="53801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>
                  <a:solidFill>
                    <a:schemeClr val="tx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79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BD5A3-0F2B-42BB-A359-30F7D17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KOWA</a:t>
            </a:r>
          </a:p>
        </p:txBody>
      </p:sp>
    </p:spTree>
    <p:extLst>
      <p:ext uri="{BB962C8B-B14F-4D97-AF65-F5344CB8AC3E}">
        <p14:creationId xmlns:p14="http://schemas.microsoft.com/office/powerpoint/2010/main" val="327012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90BD7-E6ED-4799-AE8F-47F2F184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Optimálne nastavenie ŽIVOT v KOWA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D2BEE06-8446-426E-8AE2-EFF85D98EB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KOWA vypočíta optimálne nastavenie poistných súm pre pripoistenia po zadaní čistého príjmu</a:t>
            </a:r>
          </a:p>
          <a:p>
            <a:endParaRPr lang="sk-SK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CB1ED15C-577B-46EE-8163-7929720E9B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k-SK" dirty="0"/>
              <a:t>Tabuľka optimálneho nastavenie v KOWA</a:t>
            </a:r>
          </a:p>
        </p:txBody>
      </p:sp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69ADD873-E9AD-4EE3-A192-885EF42FCC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Príklad: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7" name="Zástupný objekt pre pätu 6">
            <a:extLst>
              <a:ext uri="{FF2B5EF4-FFF2-40B4-BE49-F238E27FC236}">
                <a16:creationId xmlns:a16="http://schemas.microsoft.com/office/drawing/2014/main" id="{E7EEC56D-75C7-469E-B7A5-444989A034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9BB4EE15-45F8-4063-B67B-A64403CD5F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13DBCB9-5BD1-4B6E-9629-CAFDB55E8C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589" y="2379891"/>
            <a:ext cx="6503867" cy="3486237"/>
          </a:xfrm>
          <a:prstGeom prst="rect">
            <a:avLst/>
          </a:prstGeom>
        </p:spPr>
      </p:pic>
      <p:sp>
        <p:nvSpPr>
          <p:cNvPr id="10" name="Zástupný objekt pre text 5">
            <a:extLst>
              <a:ext uri="{FF2B5EF4-FFF2-40B4-BE49-F238E27FC236}">
                <a16:creationId xmlns:a16="http://schemas.microsoft.com/office/drawing/2014/main" id="{F2B44C38-EC11-4262-8613-0D0D1CDA9A05}"/>
              </a:ext>
            </a:extLst>
          </p:cNvPr>
          <p:cNvSpPr txBox="1">
            <a:spLocks/>
          </p:cNvSpPr>
          <p:nvPr/>
        </p:nvSpPr>
        <p:spPr>
          <a:xfrm>
            <a:off x="8013940" y="2379891"/>
            <a:ext cx="5295560" cy="624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lang="de-AT" sz="1600" kern="1200" spc="-30" baseline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lang="de-DE" sz="1600" kern="1200" spc="-30" baseline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lang="de-DE" sz="1600" kern="1200" spc="-30" baseline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lang="de-DE" sz="1600" kern="1200" spc="-30" baseline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lang="de-AT" sz="1600" kern="1200" spc="-30" baseline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" indent="0">
              <a:buNone/>
            </a:pPr>
            <a:r>
              <a:rPr lang="sk-SK" b="1" u="sng" dirty="0"/>
              <a:t>Odporúčanie</a:t>
            </a:r>
            <a:r>
              <a:rPr lang="sk-SK" i="1" u="sng" dirty="0"/>
              <a:t> </a:t>
            </a:r>
            <a:r>
              <a:rPr lang="sk-SK" dirty="0"/>
              <a:t>sa zobrazí aj v Cenovej ponuke</a:t>
            </a:r>
            <a:br>
              <a:rPr lang="sk-SK" dirty="0"/>
            </a:br>
            <a:r>
              <a:rPr lang="sk-SK" dirty="0"/>
              <a:t>ktorá je ďalšou novinkou v KOWA BŽP.</a:t>
            </a:r>
          </a:p>
          <a:p>
            <a:pPr marL="698" indent="0">
              <a:buNone/>
            </a:pPr>
            <a:endParaRPr lang="sk-SK" dirty="0"/>
          </a:p>
          <a:p>
            <a:pPr marL="698" indent="0">
              <a:buNone/>
            </a:pPr>
            <a:r>
              <a:rPr lang="sk-SK" dirty="0"/>
              <a:t>Na návrhu poistnej zmluvy sa odporúčanie</a:t>
            </a:r>
            <a:br>
              <a:rPr lang="sk-SK" dirty="0"/>
            </a:br>
            <a:r>
              <a:rPr lang="sk-SK" dirty="0"/>
              <a:t>už neprejaví, nezobrazí...</a:t>
            </a:r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9462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90BD7-E6ED-4799-AE8F-47F2F184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CENOVÁ PONUKA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D2BEE06-8446-426E-8AE2-EFF85D98EB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V KOWA BŽP produkty pribudol nový dokument CENOVÁ PONUKA.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CB1ED15C-577B-46EE-8163-7929720E9B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k-SK" dirty="0"/>
              <a:t>Cena poistenia - pripoistení na jednej A4</a:t>
            </a:r>
          </a:p>
        </p:txBody>
      </p:sp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69ADD873-E9AD-4EE3-A192-885EF42FCC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Príklad: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7" name="Zástupný objekt pre pätu 6">
            <a:extLst>
              <a:ext uri="{FF2B5EF4-FFF2-40B4-BE49-F238E27FC236}">
                <a16:creationId xmlns:a16="http://schemas.microsoft.com/office/drawing/2014/main" id="{E7EEC56D-75C7-469E-B7A5-444989A034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9BB4EE15-45F8-4063-B67B-A64403CD5F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E901530-72A4-4409-A201-11F8CCB9BE3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Zástupný objekt pre text 5">
            <a:extLst>
              <a:ext uri="{FF2B5EF4-FFF2-40B4-BE49-F238E27FC236}">
                <a16:creationId xmlns:a16="http://schemas.microsoft.com/office/drawing/2014/main" id="{F2B44C38-EC11-4262-8613-0D0D1CDA9A05}"/>
              </a:ext>
            </a:extLst>
          </p:cNvPr>
          <p:cNvSpPr txBox="1">
            <a:spLocks/>
          </p:cNvSpPr>
          <p:nvPr/>
        </p:nvSpPr>
        <p:spPr>
          <a:xfrm>
            <a:off x="8013940" y="2379891"/>
            <a:ext cx="5295560" cy="624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736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lang="de-AT" sz="1600" kern="1200" spc="-30" baseline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96875" marR="0" indent="-180975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lang="de-DE" sz="1600" kern="1200" spc="-30" baseline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lang="de-DE" sz="1600" kern="1200" spc="-30" baseline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lang="de-DE" sz="1600" kern="1200" spc="-30" baseline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69913" marR="0" indent="-173038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 lang="de-AT" sz="1600" kern="1200" spc="-30" baseline="0">
                <a:solidFill>
                  <a:srgbClr val="575E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" indent="0">
              <a:buNone/>
            </a:pPr>
            <a:r>
              <a:rPr lang="sk-SK" b="1" u="sng" dirty="0"/>
              <a:t>Odporúčanie</a:t>
            </a:r>
            <a:r>
              <a:rPr lang="sk-SK" dirty="0"/>
              <a:t> využite cenovú ponuku</a:t>
            </a:r>
            <a:br>
              <a:rPr lang="sk-SK" dirty="0"/>
            </a:br>
            <a:r>
              <a:rPr lang="sk-SK" dirty="0"/>
              <a:t>na prípravu viacerých variant odporúčaného </a:t>
            </a:r>
            <a:br>
              <a:rPr lang="sk-SK" dirty="0"/>
            </a:br>
            <a:r>
              <a:rPr lang="sk-SK" dirty="0"/>
              <a:t>životného poistenia pre klienta:</a:t>
            </a:r>
          </a:p>
          <a:p>
            <a:r>
              <a:rPr lang="sk-SK" dirty="0"/>
              <a:t>Drahé</a:t>
            </a:r>
          </a:p>
          <a:p>
            <a:r>
              <a:rPr lang="sk-SK" dirty="0"/>
              <a:t>Dobré</a:t>
            </a:r>
          </a:p>
          <a:p>
            <a:r>
              <a:rPr lang="sk-SK" dirty="0"/>
              <a:t>Lacné</a:t>
            </a:r>
          </a:p>
          <a:p>
            <a:pPr marL="698" indent="0">
              <a:buNone/>
            </a:pPr>
            <a:endParaRPr lang="sk-SK" dirty="0"/>
          </a:p>
          <a:p>
            <a:pPr marL="698" indent="0">
              <a:buNone/>
            </a:pPr>
            <a:r>
              <a:rPr lang="sk-SK" dirty="0"/>
              <a:t>Cenovú ponuku nie je potrebné prikladať k </a:t>
            </a:r>
            <a:br>
              <a:rPr lang="sk-SK" dirty="0"/>
            </a:br>
            <a:r>
              <a:rPr lang="sk-SK" dirty="0"/>
              <a:t>dokumentom na </a:t>
            </a:r>
            <a:r>
              <a:rPr lang="sk-SK" dirty="0" err="1"/>
              <a:t>scan</a:t>
            </a:r>
            <a:r>
              <a:rPr lang="sk-SK" dirty="0"/>
              <a:t>.</a:t>
            </a:r>
            <a:endParaRPr lang="en-US" dirty="0"/>
          </a:p>
          <a:p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2FC6C642-87B6-47C6-BA1A-1B53817C3F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454" y="2379891"/>
            <a:ext cx="6722657" cy="321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16050"/>
      </p:ext>
    </p:extLst>
  </p:cSld>
  <p:clrMapOvr>
    <a:masterClrMapping/>
  </p:clrMapOvr>
</p:sld>
</file>

<file path=ppt/theme/theme1.xml><?xml version="1.0" encoding="utf-8"?>
<a:theme xmlns:a="http://schemas.openxmlformats.org/drawingml/2006/main" name="VIG Theme">
  <a:themeElements>
    <a:clrScheme name="VIG">
      <a:dk1>
        <a:srgbClr val="000000"/>
      </a:dk1>
      <a:lt1>
        <a:srgbClr val="FFFFFF"/>
      </a:lt1>
      <a:dk2>
        <a:srgbClr val="575E62"/>
      </a:dk2>
      <a:lt2>
        <a:srgbClr val="FFFFFF"/>
      </a:lt2>
      <a:accent1>
        <a:srgbClr val="E30613"/>
      </a:accent1>
      <a:accent2>
        <a:srgbClr val="575E62"/>
      </a:accent2>
      <a:accent3>
        <a:srgbClr val="9CA3A7"/>
      </a:accent3>
      <a:accent4>
        <a:srgbClr val="47A6AA"/>
      </a:accent4>
      <a:accent5>
        <a:srgbClr val="E7AC29"/>
      </a:accent5>
      <a:accent6>
        <a:srgbClr val="015E62"/>
      </a:accent6>
      <a:hlink>
        <a:srgbClr val="575E62"/>
      </a:hlink>
      <a:folHlink>
        <a:srgbClr val="9CA3A7"/>
      </a:folHlink>
    </a:clrScheme>
    <a:fontScheme name="VIG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08262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545</Words>
  <Application>Microsoft Office PowerPoint</Application>
  <PresentationFormat>Širokouhlá</PresentationFormat>
  <Paragraphs>80</Paragraphs>
  <Slides>12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HelveticaNeueLT Std Lt Cn</vt:lpstr>
      <vt:lpstr>HelveticaNeueLT Std Med Cn</vt:lpstr>
      <vt:lpstr>Wingdings</vt:lpstr>
      <vt:lpstr>VIG Theme</vt:lpstr>
      <vt:lpstr>Document</vt:lpstr>
      <vt:lpstr>Operatívne INFORMÁCIE</vt:lpstr>
      <vt:lpstr>Prodomo Indexácia</vt:lpstr>
      <vt:lpstr>INDEXÁCIA prodomo</vt:lpstr>
      <vt:lpstr>INDEXÁCIA prodomo</vt:lpstr>
      <vt:lpstr>Čo sa deje na realitnom trhu</vt:lpstr>
      <vt:lpstr>Príklad podpoistenia klienta</vt:lpstr>
      <vt:lpstr>KOWA</vt:lpstr>
      <vt:lpstr>Optimálne nastavenie ŽIVOT v KOWA</vt:lpstr>
      <vt:lpstr>CENOVÁ PONUKA</vt:lpstr>
      <vt:lpstr>Zaznamenávanie výsledku formuláru – udržateľnosť</vt:lpstr>
      <vt:lpstr>PONUKA KASKO V PZP</vt:lpstr>
      <vt:lpstr>ĎAKUJEME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</dc:title>
  <dc:creator>office@copylot.at</dc:creator>
  <cp:lastModifiedBy>Beseda Róbert Ing.</cp:lastModifiedBy>
  <cp:revision>1275</cp:revision>
  <cp:lastPrinted>2017-11-12T20:52:20Z</cp:lastPrinted>
  <dcterms:created xsi:type="dcterms:W3CDTF">2017-11-08T17:37:59Z</dcterms:created>
  <dcterms:modified xsi:type="dcterms:W3CDTF">2023-04-17T15:31:09Z</dcterms:modified>
</cp:coreProperties>
</file>