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9" r:id="rId2"/>
    <p:sldId id="273" r:id="rId3"/>
    <p:sldId id="303" r:id="rId4"/>
    <p:sldId id="308" r:id="rId5"/>
    <p:sldId id="307" r:id="rId6"/>
    <p:sldId id="311" r:id="rId7"/>
    <p:sldId id="312" r:id="rId8"/>
    <p:sldId id="309" r:id="rId9"/>
    <p:sldId id="296" r:id="rId10"/>
    <p:sldId id="315" r:id="rId11"/>
    <p:sldId id="316" r:id="rId12"/>
    <p:sldId id="310" r:id="rId13"/>
    <p:sldId id="297" r:id="rId14"/>
    <p:sldId id="291" r:id="rId15"/>
    <p:sldId id="313" r:id="rId16"/>
    <p:sldId id="314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JSKA Jana" initials="MJ" lastIdx="0" clrIdx="0">
    <p:extLst>
      <p:ext uri="{19B8F6BF-5375-455C-9EA6-DF929625EA0E}">
        <p15:presenceInfo xmlns:p15="http://schemas.microsoft.com/office/powerpoint/2012/main" userId="S-1-5-21-2000478354-2145943105-1644491937-1204164" providerId="AD"/>
      </p:ext>
    </p:extLst>
  </p:cmAuthor>
  <p:cmAuthor id="2" name="KAPITANOVA Daniela" initials="KD" lastIdx="11" clrIdx="1">
    <p:extLst>
      <p:ext uri="{19B8F6BF-5375-455C-9EA6-DF929625EA0E}">
        <p15:presenceInfo xmlns:p15="http://schemas.microsoft.com/office/powerpoint/2012/main" userId="S-1-5-21-2000478354-2145943105-1644491937-934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3" autoAdjust="0"/>
    <p:restoredTop sz="94641" autoAdjust="0"/>
  </p:normalViewPr>
  <p:slideViewPr>
    <p:cSldViewPr snapToGrid="0">
      <p:cViewPr varScale="1">
        <p:scale>
          <a:sx n="65" d="100"/>
          <a:sy n="65" d="100"/>
        </p:scale>
        <p:origin x="14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oprever.sk/" TargetMode="External"/><Relationship Id="rId1" Type="http://schemas.openxmlformats.org/officeDocument/2006/relationships/hyperlink" Target="mailto:dokumenty@cofidis.sk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mailto:obchodne@cofidis.sk" TargetMode="External"/><Relationship Id="rId2" Type="http://schemas.openxmlformats.org/officeDocument/2006/relationships/hyperlink" Target="mailto:jana.mojska@cofidis.sk" TargetMode="External"/><Relationship Id="rId1" Type="http://schemas.openxmlformats.org/officeDocument/2006/relationships/hyperlink" Target="mailto:analyza@cofidis.sk" TargetMode="External"/><Relationship Id="rId4" Type="http://schemas.openxmlformats.org/officeDocument/2006/relationships/hyperlink" Target="mailto:kontakt@cofidis.sk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mailto:dokumenty@cofidis.sk" TargetMode="External"/><Relationship Id="rId1" Type="http://schemas.openxmlformats.org/officeDocument/2006/relationships/hyperlink" Target="http://www.autoprever.sk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mailto:obchodne@cofidis.sk" TargetMode="External"/><Relationship Id="rId2" Type="http://schemas.openxmlformats.org/officeDocument/2006/relationships/hyperlink" Target="mailto:jana.mojska@cofidis.sk" TargetMode="External"/><Relationship Id="rId1" Type="http://schemas.openxmlformats.org/officeDocument/2006/relationships/hyperlink" Target="mailto:analyza@cofidis.sk" TargetMode="External"/><Relationship Id="rId4" Type="http://schemas.openxmlformats.org/officeDocument/2006/relationships/hyperlink" Target="mailto:kontakt@cofidis.s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91254-B4C0-4575-B758-0E84114517EA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76FEFA63-433D-4E96-AF11-D98FC697AE42}">
      <dgm:prSet custT="1"/>
      <dgm:spPr/>
      <dgm:t>
        <a:bodyPr/>
        <a:lstStyle/>
        <a:p>
          <a:endParaRPr lang="sk-SK" sz="1800" b="0" i="0" dirty="0" smtClean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r>
            <a:rPr lang="sk-SK" sz="1800" b="0" i="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Spoločnosť </a:t>
          </a:r>
          <a:r>
            <a:rPr lang="sk-SK" sz="1800" b="1" i="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COFIDIS</a:t>
          </a:r>
          <a:r>
            <a:rPr lang="sk-SK" sz="1800" b="0" i="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 bola založená vo Francúzsku v roku </a:t>
          </a:r>
          <a:r>
            <a:rPr lang="sk-SK" sz="1800" b="1" i="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1982</a:t>
          </a:r>
          <a:r>
            <a:rPr lang="sk-SK" sz="1800" b="0" i="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. Je súčasťou medzinárodnej skupiny </a:t>
          </a:r>
          <a:r>
            <a:rPr lang="sk-SK" sz="1800" b="1" i="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COFIDIS Group </a:t>
          </a:r>
          <a:r>
            <a:rPr lang="sk-SK" sz="1800" b="0" i="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špecializujúca sa na poskytovanie spotrebiteľských úverov. </a:t>
          </a:r>
        </a:p>
        <a:p>
          <a:r>
            <a:rPr lang="sk-SK" sz="1800" b="0" i="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Skupina </a:t>
          </a:r>
          <a:r>
            <a:rPr lang="sk-SK" sz="1800" b="1" i="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COFIDIS</a:t>
          </a:r>
          <a:r>
            <a:rPr lang="sk-SK" sz="1800" b="0" i="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 je zastúpená v 9 európskych krajinách:  vo Francúzsku, Belgicku, Taliansku, Španielsku, Portugalsku, Maďarsku, v Českej republike, Poľsku a na Slovensku (od roku 2005). </a:t>
          </a:r>
          <a:endParaRPr lang="sk-SK" sz="1800" dirty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8E97AA5B-CB52-41A8-808E-AC377F2D547B}" type="sibTrans" cxnId="{A9F13FEF-4631-4D98-BD6B-2E81F8307860}">
      <dgm:prSet/>
      <dgm:spPr/>
      <dgm:t>
        <a:bodyPr/>
        <a:lstStyle/>
        <a:p>
          <a:endParaRPr lang="sk-SK"/>
        </a:p>
      </dgm:t>
    </dgm:pt>
    <dgm:pt modelId="{D7D15977-6C61-4347-9830-129A0E832BD9}" type="parTrans" cxnId="{A9F13FEF-4631-4D98-BD6B-2E81F8307860}">
      <dgm:prSet/>
      <dgm:spPr/>
      <dgm:t>
        <a:bodyPr/>
        <a:lstStyle/>
        <a:p>
          <a:endParaRPr lang="sk-SK"/>
        </a:p>
      </dgm:t>
    </dgm:pt>
    <dgm:pt modelId="{5FA6F683-0DA0-4930-9A75-23EE44982B6A}" type="pres">
      <dgm:prSet presAssocID="{36F91254-B4C0-4575-B758-0E84114517E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9502DFFD-9701-4DFF-9377-99463EDBC730}" type="pres">
      <dgm:prSet presAssocID="{76FEFA63-433D-4E96-AF11-D98FC697AE42}" presName="thickLine" presStyleLbl="alignNode1" presStyleIdx="0" presStyleCnt="1"/>
      <dgm:spPr/>
    </dgm:pt>
    <dgm:pt modelId="{A1F00026-44AC-4D37-8CB5-DA1C32D4FCDD}" type="pres">
      <dgm:prSet presAssocID="{76FEFA63-433D-4E96-AF11-D98FC697AE42}" presName="horz1" presStyleCnt="0"/>
      <dgm:spPr/>
    </dgm:pt>
    <dgm:pt modelId="{A396715E-B91C-413D-A01B-92C6E96D7E61}" type="pres">
      <dgm:prSet presAssocID="{76FEFA63-433D-4E96-AF11-D98FC697AE42}" presName="tx1" presStyleLbl="revTx" presStyleIdx="0" presStyleCnt="1"/>
      <dgm:spPr/>
      <dgm:t>
        <a:bodyPr/>
        <a:lstStyle/>
        <a:p>
          <a:endParaRPr lang="sk-SK"/>
        </a:p>
      </dgm:t>
    </dgm:pt>
    <dgm:pt modelId="{027A096E-7C67-4FAB-A2F7-E4507CD47B14}" type="pres">
      <dgm:prSet presAssocID="{76FEFA63-433D-4E96-AF11-D98FC697AE42}" presName="vert1" presStyleCnt="0"/>
      <dgm:spPr/>
    </dgm:pt>
  </dgm:ptLst>
  <dgm:cxnLst>
    <dgm:cxn modelId="{A9F13FEF-4631-4D98-BD6B-2E81F8307860}" srcId="{36F91254-B4C0-4575-B758-0E84114517EA}" destId="{76FEFA63-433D-4E96-AF11-D98FC697AE42}" srcOrd="0" destOrd="0" parTransId="{D7D15977-6C61-4347-9830-129A0E832BD9}" sibTransId="{8E97AA5B-CB52-41A8-808E-AC377F2D547B}"/>
    <dgm:cxn modelId="{5B731ED4-1FB1-4BED-A972-3627B9391714}" type="presOf" srcId="{36F91254-B4C0-4575-B758-0E84114517EA}" destId="{5FA6F683-0DA0-4930-9A75-23EE44982B6A}" srcOrd="0" destOrd="0" presId="urn:microsoft.com/office/officeart/2008/layout/LinedList"/>
    <dgm:cxn modelId="{27068501-567F-4539-961D-66777DC971BA}" type="presOf" srcId="{76FEFA63-433D-4E96-AF11-D98FC697AE42}" destId="{A396715E-B91C-413D-A01B-92C6E96D7E61}" srcOrd="0" destOrd="0" presId="urn:microsoft.com/office/officeart/2008/layout/LinedList"/>
    <dgm:cxn modelId="{13E9497D-24B3-4B7B-8EF2-ABC6F1B2E4A9}" type="presParOf" srcId="{5FA6F683-0DA0-4930-9A75-23EE44982B6A}" destId="{9502DFFD-9701-4DFF-9377-99463EDBC730}" srcOrd="0" destOrd="0" presId="urn:microsoft.com/office/officeart/2008/layout/LinedList"/>
    <dgm:cxn modelId="{4AADE592-5C55-468F-A359-D031B520909C}" type="presParOf" srcId="{5FA6F683-0DA0-4930-9A75-23EE44982B6A}" destId="{A1F00026-44AC-4D37-8CB5-DA1C32D4FCDD}" srcOrd="1" destOrd="0" presId="urn:microsoft.com/office/officeart/2008/layout/LinedList"/>
    <dgm:cxn modelId="{85311850-CEE5-4200-BE66-413908CC3A24}" type="presParOf" srcId="{A1F00026-44AC-4D37-8CB5-DA1C32D4FCDD}" destId="{A396715E-B91C-413D-A01B-92C6E96D7E61}" srcOrd="0" destOrd="0" presId="urn:microsoft.com/office/officeart/2008/layout/LinedList"/>
    <dgm:cxn modelId="{B4766407-3E0C-47E1-BB37-AEBED3F78F82}" type="presParOf" srcId="{A1F00026-44AC-4D37-8CB5-DA1C32D4FCDD}" destId="{027A096E-7C67-4FAB-A2F7-E4507CD47B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630F47-0D4E-46CA-8637-DDA84652D3DB}" type="doc">
      <dgm:prSet loTypeId="urn:microsoft.com/office/officeart/2005/8/layout/pList1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0797F973-E5A9-4BCB-9E49-049163D4F764}">
      <dgm:prSet phldrT="[Text]" custT="1"/>
      <dgm:spPr/>
      <dgm:t>
        <a:bodyPr anchor="ctr"/>
        <a:lstStyle/>
        <a:p>
          <a:pPr algn="ctr"/>
          <a:r>
            <a:rPr lang="sk-SK" sz="1600" b="1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Financovanie vozidiel M1 a N1 bez nutnosti havarijného poistenia</a:t>
          </a:r>
          <a:endParaRPr lang="sk-SK" sz="1600" b="1" dirty="0">
            <a:solidFill>
              <a:schemeClr val="bg2">
                <a:lumMod val="50000"/>
              </a:schemeClr>
            </a:solidFill>
            <a:effectLst/>
            <a:latin typeface="+mn-lt"/>
          </a:endParaRPr>
        </a:p>
      </dgm:t>
    </dgm:pt>
    <dgm:pt modelId="{A69E9463-8B19-4795-9F3B-1F5AC22DDCA5}" type="parTrans" cxnId="{D1092143-AC95-4604-BD7D-5F816F7B1E67}">
      <dgm:prSet/>
      <dgm:spPr/>
      <dgm:t>
        <a:bodyPr/>
        <a:lstStyle/>
        <a:p>
          <a:endParaRPr lang="sk-SK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475583-6221-4A4D-AC6A-FCEFB2DB80C3}" type="sibTrans" cxnId="{D1092143-AC95-4604-BD7D-5F816F7B1E67}">
      <dgm:prSet/>
      <dgm:spPr/>
      <dgm:t>
        <a:bodyPr/>
        <a:lstStyle/>
        <a:p>
          <a:endParaRPr lang="sk-SK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7F0C61-E01E-4F60-B8EB-624E08D5D532}">
      <dgm:prSet phldrT="[Text]" custT="1"/>
      <dgm:spPr/>
      <dgm:t>
        <a:bodyPr anchor="ctr"/>
        <a:lstStyle/>
        <a:p>
          <a:pPr algn="ctr"/>
          <a:r>
            <a:rPr lang="sk-SK" sz="1600" b="1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Financovanie motoriek, </a:t>
          </a:r>
          <a:r>
            <a:rPr lang="sk-SK" sz="1600" b="1" dirty="0" err="1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štvorkoliek</a:t>
          </a:r>
          <a:r>
            <a:rPr lang="sk-SK" sz="1600" b="1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, skútrov a karavanov</a:t>
          </a:r>
          <a:endParaRPr lang="sk-SK" sz="1600" b="1" dirty="0">
            <a:solidFill>
              <a:schemeClr val="bg2">
                <a:lumMod val="50000"/>
              </a:schemeClr>
            </a:solidFill>
            <a:effectLst/>
            <a:latin typeface="+mn-lt"/>
          </a:endParaRPr>
        </a:p>
      </dgm:t>
    </dgm:pt>
    <dgm:pt modelId="{49A28196-883F-4D7D-B3F5-D0B1C30C36F0}" type="parTrans" cxnId="{42C3AFA7-D952-445D-A052-7C6C0BF9A25C}">
      <dgm:prSet/>
      <dgm:spPr/>
      <dgm:t>
        <a:bodyPr/>
        <a:lstStyle/>
        <a:p>
          <a:endParaRPr lang="sk-SK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0C43B4-C075-4FC0-9AE8-E07848DF47B2}" type="sibTrans" cxnId="{42C3AFA7-D952-445D-A052-7C6C0BF9A25C}">
      <dgm:prSet/>
      <dgm:spPr/>
      <dgm:t>
        <a:bodyPr/>
        <a:lstStyle/>
        <a:p>
          <a:endParaRPr lang="sk-SK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4CCBA-888B-4A5F-BF06-6B8DD6EB029E}">
      <dgm:prSet phldrT="[Text]" custT="1"/>
      <dgm:spPr/>
      <dgm:t>
        <a:bodyPr anchor="ctr"/>
        <a:lstStyle/>
        <a:p>
          <a:pPr algn="ctr"/>
          <a:r>
            <a:rPr lang="sk-SK" sz="1600" b="1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Spätný úver na auto</a:t>
          </a:r>
          <a:endParaRPr lang="sk-SK" sz="1600" b="1" dirty="0">
            <a:solidFill>
              <a:schemeClr val="bg2">
                <a:lumMod val="50000"/>
              </a:schemeClr>
            </a:solidFill>
            <a:effectLst/>
            <a:latin typeface="+mn-lt"/>
          </a:endParaRPr>
        </a:p>
      </dgm:t>
    </dgm:pt>
    <dgm:pt modelId="{54A79B1F-0A7E-4F88-AA55-C378A3AC082B}" type="parTrans" cxnId="{0AFD04EA-F438-469F-9ECD-CC30C381B0F9}">
      <dgm:prSet/>
      <dgm:spPr/>
      <dgm:t>
        <a:bodyPr/>
        <a:lstStyle/>
        <a:p>
          <a:endParaRPr lang="sk-SK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B7908-4F38-4F77-BB75-46F0FB2AB810}" type="sibTrans" cxnId="{0AFD04EA-F438-469F-9ECD-CC30C381B0F9}">
      <dgm:prSet/>
      <dgm:spPr/>
      <dgm:t>
        <a:bodyPr/>
        <a:lstStyle/>
        <a:p>
          <a:endParaRPr lang="sk-SK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01344-9380-4926-B1ED-E197FCEB19E4}">
      <dgm:prSet phldrT="[Text]" custT="1"/>
      <dgm:spPr/>
      <dgm:t>
        <a:bodyPr anchor="ctr"/>
        <a:lstStyle/>
        <a:p>
          <a:pPr algn="ctr"/>
          <a:r>
            <a:rPr lang="sk-SK" sz="1600" b="1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Bezúčelový úver pre FO, SZČO, PO</a:t>
          </a:r>
          <a:endParaRPr lang="sk-SK" sz="1600" b="1" dirty="0">
            <a:solidFill>
              <a:schemeClr val="bg2">
                <a:lumMod val="50000"/>
              </a:schemeClr>
            </a:solidFill>
            <a:effectLst/>
            <a:latin typeface="+mn-lt"/>
          </a:endParaRPr>
        </a:p>
      </dgm:t>
    </dgm:pt>
    <dgm:pt modelId="{CC32BCC4-4108-40D4-9926-261C8FA70069}" type="parTrans" cxnId="{D1903F85-F3D2-4059-99F9-54E165244401}">
      <dgm:prSet/>
      <dgm:spPr/>
      <dgm:t>
        <a:bodyPr/>
        <a:lstStyle/>
        <a:p>
          <a:endParaRPr lang="sk-SK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02F15D-5384-4568-A7EE-90A3160C9DE2}" type="sibTrans" cxnId="{D1903F85-F3D2-4059-99F9-54E165244401}">
      <dgm:prSet/>
      <dgm:spPr/>
      <dgm:t>
        <a:bodyPr/>
        <a:lstStyle/>
        <a:p>
          <a:endParaRPr lang="sk-SK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6522F-336B-4E32-9DD8-91BC8BB07743}">
      <dgm:prSet phldrT="[Text]" custT="1"/>
      <dgm:spPr/>
      <dgm:t>
        <a:bodyPr anchor="ctr"/>
        <a:lstStyle/>
        <a:p>
          <a:pPr algn="ctr"/>
          <a:r>
            <a:rPr lang="sk-SK" sz="1600" b="1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Široká ponuka poistenia</a:t>
          </a:r>
          <a:endParaRPr lang="sk-SK" sz="1600" b="1" dirty="0">
            <a:solidFill>
              <a:schemeClr val="bg2">
                <a:lumMod val="50000"/>
              </a:schemeClr>
            </a:solidFill>
            <a:effectLst/>
            <a:latin typeface="+mn-lt"/>
          </a:endParaRPr>
        </a:p>
      </dgm:t>
    </dgm:pt>
    <dgm:pt modelId="{18391534-CC42-40D6-B123-7C3BA5A2CB1D}" type="parTrans" cxnId="{54713FB1-6A06-4D89-8DB7-6161E64A83BB}">
      <dgm:prSet/>
      <dgm:spPr/>
      <dgm:t>
        <a:bodyPr/>
        <a:lstStyle/>
        <a:p>
          <a:endParaRPr lang="sk-SK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2AF7B5-380D-4754-AD81-AAD2ED828AFD}" type="sibTrans" cxnId="{54713FB1-6A06-4D89-8DB7-6161E64A83BB}">
      <dgm:prSet/>
      <dgm:spPr/>
      <dgm:t>
        <a:bodyPr/>
        <a:lstStyle/>
        <a:p>
          <a:endParaRPr lang="sk-SK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E43942-B8A7-402D-BE98-594714A1892C}" type="pres">
      <dgm:prSet presAssocID="{29630F47-0D4E-46CA-8637-DDA84652D3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2AA21CA-7D19-4C79-BD68-21BDE44EFEE4}" type="pres">
      <dgm:prSet presAssocID="{0797F973-E5A9-4BCB-9E49-049163D4F764}" presName="compNode" presStyleCnt="0"/>
      <dgm:spPr/>
      <dgm:t>
        <a:bodyPr/>
        <a:lstStyle/>
        <a:p>
          <a:endParaRPr lang="sk-SK"/>
        </a:p>
      </dgm:t>
    </dgm:pt>
    <dgm:pt modelId="{0D3852E2-28FE-4280-8FB0-856ED9C891BD}" type="pres">
      <dgm:prSet presAssocID="{0797F973-E5A9-4BCB-9E49-049163D4F764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FF310DA9-B521-4648-A9E1-C22E5FDB8EFA}" type="pres">
      <dgm:prSet presAssocID="{0797F973-E5A9-4BCB-9E49-049163D4F764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BA1FB81-379A-4A3C-8CEA-F0EABA03CE83}" type="pres">
      <dgm:prSet presAssocID="{C6475583-6221-4A4D-AC6A-FCEFB2DB80C3}" presName="sibTrans" presStyleLbl="sibTrans2D1" presStyleIdx="0" presStyleCnt="0"/>
      <dgm:spPr/>
      <dgm:t>
        <a:bodyPr/>
        <a:lstStyle/>
        <a:p>
          <a:endParaRPr lang="sk-SK"/>
        </a:p>
      </dgm:t>
    </dgm:pt>
    <dgm:pt modelId="{2CD294DD-DD43-4C45-A035-A7A4444596D4}" type="pres">
      <dgm:prSet presAssocID="{4D7F0C61-E01E-4F60-B8EB-624E08D5D532}" presName="compNode" presStyleCnt="0"/>
      <dgm:spPr/>
      <dgm:t>
        <a:bodyPr/>
        <a:lstStyle/>
        <a:p>
          <a:endParaRPr lang="sk-SK"/>
        </a:p>
      </dgm:t>
    </dgm:pt>
    <dgm:pt modelId="{3DEC255E-F9C1-4630-B27C-CBA53082B358}" type="pres">
      <dgm:prSet presAssocID="{4D7F0C61-E01E-4F60-B8EB-624E08D5D532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CCD62806-B9A4-4CDE-AD80-6FE6836B9DA2}" type="pres">
      <dgm:prSet presAssocID="{4D7F0C61-E01E-4F60-B8EB-624E08D5D532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348D66A-9C8A-4BA9-B769-A516F5121070}" type="pres">
      <dgm:prSet presAssocID="{000C43B4-C075-4FC0-9AE8-E07848DF47B2}" presName="sibTrans" presStyleLbl="sibTrans2D1" presStyleIdx="0" presStyleCnt="0"/>
      <dgm:spPr/>
      <dgm:t>
        <a:bodyPr/>
        <a:lstStyle/>
        <a:p>
          <a:endParaRPr lang="sk-SK"/>
        </a:p>
      </dgm:t>
    </dgm:pt>
    <dgm:pt modelId="{BA5927F8-A406-4BC5-9A18-43866CD9E5BB}" type="pres">
      <dgm:prSet presAssocID="{B254CCBA-888B-4A5F-BF06-6B8DD6EB029E}" presName="compNode" presStyleCnt="0"/>
      <dgm:spPr/>
      <dgm:t>
        <a:bodyPr/>
        <a:lstStyle/>
        <a:p>
          <a:endParaRPr lang="sk-SK"/>
        </a:p>
      </dgm:t>
    </dgm:pt>
    <dgm:pt modelId="{464A3706-CD38-4413-841C-C7D7BF9BCFE7}" type="pres">
      <dgm:prSet presAssocID="{B254CCBA-888B-4A5F-BF06-6B8DD6EB029E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F9B6E979-F209-430C-8192-982071AB57C6}" type="pres">
      <dgm:prSet presAssocID="{B254CCBA-888B-4A5F-BF06-6B8DD6EB029E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FADC7E3-F438-4E7A-9F1E-54C035A3583E}" type="pres">
      <dgm:prSet presAssocID="{4ECB7908-4F38-4F77-BB75-46F0FB2AB810}" presName="sibTrans" presStyleLbl="sibTrans2D1" presStyleIdx="0" presStyleCnt="0"/>
      <dgm:spPr/>
      <dgm:t>
        <a:bodyPr/>
        <a:lstStyle/>
        <a:p>
          <a:endParaRPr lang="sk-SK"/>
        </a:p>
      </dgm:t>
    </dgm:pt>
    <dgm:pt modelId="{F8881806-0FB0-4808-8574-36B8A53C4922}" type="pres">
      <dgm:prSet presAssocID="{C4F01344-9380-4926-B1ED-E197FCEB19E4}" presName="compNode" presStyleCnt="0"/>
      <dgm:spPr/>
      <dgm:t>
        <a:bodyPr/>
        <a:lstStyle/>
        <a:p>
          <a:endParaRPr lang="sk-SK"/>
        </a:p>
      </dgm:t>
    </dgm:pt>
    <dgm:pt modelId="{5AD63C4D-EB54-441F-9E67-1AE8EF489C33}" type="pres">
      <dgm:prSet presAssocID="{C4F01344-9380-4926-B1ED-E197FCEB19E4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B0E89D25-E621-47DA-B447-893AE589B8E8}" type="pres">
      <dgm:prSet presAssocID="{C4F01344-9380-4926-B1ED-E197FCEB19E4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55091EA-FF9B-4F3A-A9CA-0C30278DB7B0}" type="pres">
      <dgm:prSet presAssocID="{1F02F15D-5384-4568-A7EE-90A3160C9DE2}" presName="sibTrans" presStyleLbl="sibTrans2D1" presStyleIdx="0" presStyleCnt="0"/>
      <dgm:spPr/>
      <dgm:t>
        <a:bodyPr/>
        <a:lstStyle/>
        <a:p>
          <a:endParaRPr lang="sk-SK"/>
        </a:p>
      </dgm:t>
    </dgm:pt>
    <dgm:pt modelId="{CF1DBED5-292B-4AA4-8376-F589CBFB84E8}" type="pres">
      <dgm:prSet presAssocID="{A2E6522F-336B-4E32-9DD8-91BC8BB07743}" presName="compNode" presStyleCnt="0"/>
      <dgm:spPr/>
      <dgm:t>
        <a:bodyPr/>
        <a:lstStyle/>
        <a:p>
          <a:endParaRPr lang="sk-SK"/>
        </a:p>
      </dgm:t>
    </dgm:pt>
    <dgm:pt modelId="{A8789C98-AD1A-4355-8ED9-E65C2E19CDC0}" type="pres">
      <dgm:prSet presAssocID="{A2E6522F-336B-4E32-9DD8-91BC8BB07743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64FFE59F-BA79-4AE2-A530-D90C01ED684C}" type="pres">
      <dgm:prSet presAssocID="{A2E6522F-336B-4E32-9DD8-91BC8BB07743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7F1C9B7-1B8F-4225-A60D-807C8B494AAB}" type="presOf" srcId="{A2E6522F-336B-4E32-9DD8-91BC8BB07743}" destId="{64FFE59F-BA79-4AE2-A530-D90C01ED684C}" srcOrd="0" destOrd="0" presId="urn:microsoft.com/office/officeart/2005/8/layout/pList1"/>
    <dgm:cxn modelId="{54713FB1-6A06-4D89-8DB7-6161E64A83BB}" srcId="{29630F47-0D4E-46CA-8637-DDA84652D3DB}" destId="{A2E6522F-336B-4E32-9DD8-91BC8BB07743}" srcOrd="4" destOrd="0" parTransId="{18391534-CC42-40D6-B123-7C3BA5A2CB1D}" sibTransId="{6C2AF7B5-380D-4754-AD81-AAD2ED828AFD}"/>
    <dgm:cxn modelId="{55BD6B3E-AEFD-4E93-B257-FFD771A3BAF8}" type="presOf" srcId="{1F02F15D-5384-4568-A7EE-90A3160C9DE2}" destId="{D55091EA-FF9B-4F3A-A9CA-0C30278DB7B0}" srcOrd="0" destOrd="0" presId="urn:microsoft.com/office/officeart/2005/8/layout/pList1"/>
    <dgm:cxn modelId="{C63DBB37-3A59-4421-9E1E-CFF4D29512C5}" type="presOf" srcId="{B254CCBA-888B-4A5F-BF06-6B8DD6EB029E}" destId="{F9B6E979-F209-430C-8192-982071AB57C6}" srcOrd="0" destOrd="0" presId="urn:microsoft.com/office/officeart/2005/8/layout/pList1"/>
    <dgm:cxn modelId="{A816BB94-F1E3-41A2-BBD7-30102BC39406}" type="presOf" srcId="{4D7F0C61-E01E-4F60-B8EB-624E08D5D532}" destId="{CCD62806-B9A4-4CDE-AD80-6FE6836B9DA2}" srcOrd="0" destOrd="0" presId="urn:microsoft.com/office/officeart/2005/8/layout/pList1"/>
    <dgm:cxn modelId="{2B158727-0F1A-4720-84DE-7CCDCEC198D4}" type="presOf" srcId="{0797F973-E5A9-4BCB-9E49-049163D4F764}" destId="{FF310DA9-B521-4648-A9E1-C22E5FDB8EFA}" srcOrd="0" destOrd="0" presId="urn:microsoft.com/office/officeart/2005/8/layout/pList1"/>
    <dgm:cxn modelId="{42C3AFA7-D952-445D-A052-7C6C0BF9A25C}" srcId="{29630F47-0D4E-46CA-8637-DDA84652D3DB}" destId="{4D7F0C61-E01E-4F60-B8EB-624E08D5D532}" srcOrd="1" destOrd="0" parTransId="{49A28196-883F-4D7D-B3F5-D0B1C30C36F0}" sibTransId="{000C43B4-C075-4FC0-9AE8-E07848DF47B2}"/>
    <dgm:cxn modelId="{D1903F85-F3D2-4059-99F9-54E165244401}" srcId="{29630F47-0D4E-46CA-8637-DDA84652D3DB}" destId="{C4F01344-9380-4926-B1ED-E197FCEB19E4}" srcOrd="3" destOrd="0" parTransId="{CC32BCC4-4108-40D4-9926-261C8FA70069}" sibTransId="{1F02F15D-5384-4568-A7EE-90A3160C9DE2}"/>
    <dgm:cxn modelId="{CB70F468-5EA8-4017-AD27-B62FBF0BAC24}" type="presOf" srcId="{29630F47-0D4E-46CA-8637-DDA84652D3DB}" destId="{FEE43942-B8A7-402D-BE98-594714A1892C}" srcOrd="0" destOrd="0" presId="urn:microsoft.com/office/officeart/2005/8/layout/pList1"/>
    <dgm:cxn modelId="{BE90FD19-6EBC-49CD-8348-AAAADC95D59C}" type="presOf" srcId="{C6475583-6221-4A4D-AC6A-FCEFB2DB80C3}" destId="{CBA1FB81-379A-4A3C-8CEA-F0EABA03CE83}" srcOrd="0" destOrd="0" presId="urn:microsoft.com/office/officeart/2005/8/layout/pList1"/>
    <dgm:cxn modelId="{34D15A0D-D9F0-4E39-9FF6-6307B4B7CC67}" type="presOf" srcId="{C4F01344-9380-4926-B1ED-E197FCEB19E4}" destId="{B0E89D25-E621-47DA-B447-893AE589B8E8}" srcOrd="0" destOrd="0" presId="urn:microsoft.com/office/officeart/2005/8/layout/pList1"/>
    <dgm:cxn modelId="{64DBFC51-AEC6-4B51-91DF-2D2EC4C560AA}" type="presOf" srcId="{000C43B4-C075-4FC0-9AE8-E07848DF47B2}" destId="{0348D66A-9C8A-4BA9-B769-A516F5121070}" srcOrd="0" destOrd="0" presId="urn:microsoft.com/office/officeart/2005/8/layout/pList1"/>
    <dgm:cxn modelId="{659EFC20-63F5-4D2A-BAD7-B8910DEE9F14}" type="presOf" srcId="{4ECB7908-4F38-4F77-BB75-46F0FB2AB810}" destId="{1FADC7E3-F438-4E7A-9F1E-54C035A3583E}" srcOrd="0" destOrd="0" presId="urn:microsoft.com/office/officeart/2005/8/layout/pList1"/>
    <dgm:cxn modelId="{0AFD04EA-F438-469F-9ECD-CC30C381B0F9}" srcId="{29630F47-0D4E-46CA-8637-DDA84652D3DB}" destId="{B254CCBA-888B-4A5F-BF06-6B8DD6EB029E}" srcOrd="2" destOrd="0" parTransId="{54A79B1F-0A7E-4F88-AA55-C378A3AC082B}" sibTransId="{4ECB7908-4F38-4F77-BB75-46F0FB2AB810}"/>
    <dgm:cxn modelId="{D1092143-AC95-4604-BD7D-5F816F7B1E67}" srcId="{29630F47-0D4E-46CA-8637-DDA84652D3DB}" destId="{0797F973-E5A9-4BCB-9E49-049163D4F764}" srcOrd="0" destOrd="0" parTransId="{A69E9463-8B19-4795-9F3B-1F5AC22DDCA5}" sibTransId="{C6475583-6221-4A4D-AC6A-FCEFB2DB80C3}"/>
    <dgm:cxn modelId="{2F0A2E6A-3AF8-4B89-8FCC-423183C3C51E}" type="presParOf" srcId="{FEE43942-B8A7-402D-BE98-594714A1892C}" destId="{92AA21CA-7D19-4C79-BD68-21BDE44EFEE4}" srcOrd="0" destOrd="0" presId="urn:microsoft.com/office/officeart/2005/8/layout/pList1"/>
    <dgm:cxn modelId="{642063CF-2498-4363-8359-6A30341CD512}" type="presParOf" srcId="{92AA21CA-7D19-4C79-BD68-21BDE44EFEE4}" destId="{0D3852E2-28FE-4280-8FB0-856ED9C891BD}" srcOrd="0" destOrd="0" presId="urn:microsoft.com/office/officeart/2005/8/layout/pList1"/>
    <dgm:cxn modelId="{D8A594FA-EF00-4F63-837D-DB4455F6C1E5}" type="presParOf" srcId="{92AA21CA-7D19-4C79-BD68-21BDE44EFEE4}" destId="{FF310DA9-B521-4648-A9E1-C22E5FDB8EFA}" srcOrd="1" destOrd="0" presId="urn:microsoft.com/office/officeart/2005/8/layout/pList1"/>
    <dgm:cxn modelId="{569B6653-4751-478C-B794-1E2DAE5ECDED}" type="presParOf" srcId="{FEE43942-B8A7-402D-BE98-594714A1892C}" destId="{CBA1FB81-379A-4A3C-8CEA-F0EABA03CE83}" srcOrd="1" destOrd="0" presId="urn:microsoft.com/office/officeart/2005/8/layout/pList1"/>
    <dgm:cxn modelId="{A8C3C3F1-B3C5-4EB7-B17D-954E71CEDB1C}" type="presParOf" srcId="{FEE43942-B8A7-402D-BE98-594714A1892C}" destId="{2CD294DD-DD43-4C45-A035-A7A4444596D4}" srcOrd="2" destOrd="0" presId="urn:microsoft.com/office/officeart/2005/8/layout/pList1"/>
    <dgm:cxn modelId="{7550CE7D-EE12-4729-ABCE-CF723AF4CFF8}" type="presParOf" srcId="{2CD294DD-DD43-4C45-A035-A7A4444596D4}" destId="{3DEC255E-F9C1-4630-B27C-CBA53082B358}" srcOrd="0" destOrd="0" presId="urn:microsoft.com/office/officeart/2005/8/layout/pList1"/>
    <dgm:cxn modelId="{90B99C80-778D-422A-96A8-35C82AD7C669}" type="presParOf" srcId="{2CD294DD-DD43-4C45-A035-A7A4444596D4}" destId="{CCD62806-B9A4-4CDE-AD80-6FE6836B9DA2}" srcOrd="1" destOrd="0" presId="urn:microsoft.com/office/officeart/2005/8/layout/pList1"/>
    <dgm:cxn modelId="{BF9C68D5-3DFB-4337-BDA6-080E5C604904}" type="presParOf" srcId="{FEE43942-B8A7-402D-BE98-594714A1892C}" destId="{0348D66A-9C8A-4BA9-B769-A516F5121070}" srcOrd="3" destOrd="0" presId="urn:microsoft.com/office/officeart/2005/8/layout/pList1"/>
    <dgm:cxn modelId="{B792472B-D292-40BB-B93B-07D4100868A1}" type="presParOf" srcId="{FEE43942-B8A7-402D-BE98-594714A1892C}" destId="{BA5927F8-A406-4BC5-9A18-43866CD9E5BB}" srcOrd="4" destOrd="0" presId="urn:microsoft.com/office/officeart/2005/8/layout/pList1"/>
    <dgm:cxn modelId="{1467E29F-6642-4791-83BE-05C3BE4DEA8F}" type="presParOf" srcId="{BA5927F8-A406-4BC5-9A18-43866CD9E5BB}" destId="{464A3706-CD38-4413-841C-C7D7BF9BCFE7}" srcOrd="0" destOrd="0" presId="urn:microsoft.com/office/officeart/2005/8/layout/pList1"/>
    <dgm:cxn modelId="{85959E19-9D59-4826-A226-AE19131080DD}" type="presParOf" srcId="{BA5927F8-A406-4BC5-9A18-43866CD9E5BB}" destId="{F9B6E979-F209-430C-8192-982071AB57C6}" srcOrd="1" destOrd="0" presId="urn:microsoft.com/office/officeart/2005/8/layout/pList1"/>
    <dgm:cxn modelId="{30CF78F7-4050-462B-A4B7-4E2C9E0A8B95}" type="presParOf" srcId="{FEE43942-B8A7-402D-BE98-594714A1892C}" destId="{1FADC7E3-F438-4E7A-9F1E-54C035A3583E}" srcOrd="5" destOrd="0" presId="urn:microsoft.com/office/officeart/2005/8/layout/pList1"/>
    <dgm:cxn modelId="{F376FA73-2B85-4999-BDC7-C5CB1BEDC7EF}" type="presParOf" srcId="{FEE43942-B8A7-402D-BE98-594714A1892C}" destId="{F8881806-0FB0-4808-8574-36B8A53C4922}" srcOrd="6" destOrd="0" presId="urn:microsoft.com/office/officeart/2005/8/layout/pList1"/>
    <dgm:cxn modelId="{D05DAEE8-7ACD-468E-A0C4-FBC7ACE90747}" type="presParOf" srcId="{F8881806-0FB0-4808-8574-36B8A53C4922}" destId="{5AD63C4D-EB54-441F-9E67-1AE8EF489C33}" srcOrd="0" destOrd="0" presId="urn:microsoft.com/office/officeart/2005/8/layout/pList1"/>
    <dgm:cxn modelId="{E31A2AB6-DB51-4082-BE72-5C94DE3614B2}" type="presParOf" srcId="{F8881806-0FB0-4808-8574-36B8A53C4922}" destId="{B0E89D25-E621-47DA-B447-893AE589B8E8}" srcOrd="1" destOrd="0" presId="urn:microsoft.com/office/officeart/2005/8/layout/pList1"/>
    <dgm:cxn modelId="{86B7EEBE-2865-485D-BF5C-7586E3F6DBCA}" type="presParOf" srcId="{FEE43942-B8A7-402D-BE98-594714A1892C}" destId="{D55091EA-FF9B-4F3A-A9CA-0C30278DB7B0}" srcOrd="7" destOrd="0" presId="urn:microsoft.com/office/officeart/2005/8/layout/pList1"/>
    <dgm:cxn modelId="{DF800650-D9CE-4FC4-B659-893116A4C5C5}" type="presParOf" srcId="{FEE43942-B8A7-402D-BE98-594714A1892C}" destId="{CF1DBED5-292B-4AA4-8376-F589CBFB84E8}" srcOrd="8" destOrd="0" presId="urn:microsoft.com/office/officeart/2005/8/layout/pList1"/>
    <dgm:cxn modelId="{8951CBE8-E1D0-4E27-9A70-252C28CE966E}" type="presParOf" srcId="{CF1DBED5-292B-4AA4-8376-F589CBFB84E8}" destId="{A8789C98-AD1A-4355-8ED9-E65C2E19CDC0}" srcOrd="0" destOrd="0" presId="urn:microsoft.com/office/officeart/2005/8/layout/pList1"/>
    <dgm:cxn modelId="{4D3C30F8-930B-4A51-8391-7E950F1337DF}" type="presParOf" srcId="{CF1DBED5-292B-4AA4-8376-F589CBFB84E8}" destId="{64FFE59F-BA79-4AE2-A530-D90C01ED684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BFB77-D3DE-402A-A93E-E6EBF2584D72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sk-SK"/>
        </a:p>
      </dgm:t>
    </dgm:pt>
    <dgm:pt modelId="{60352CDE-A0E5-4DC8-A54C-590DF6D61823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effectLst/>
              <a:latin typeface="+mn-lt"/>
            </a:rPr>
            <a:t>Webová aplikácia</a:t>
          </a:r>
          <a:endParaRPr lang="sk-SK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6C7B9CAC-3D6E-4310-93C6-B57DE1D08818}" type="parTrans" cxnId="{DE43CF28-AA58-472D-BF07-E8F6F2657D64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8CEA2AD1-1388-4CEC-A9B7-4ABC099A4C03}" type="sibTrans" cxnId="{DE43CF28-AA58-472D-BF07-E8F6F2657D64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7670F344-F54A-4879-8DBA-983EC73E69AE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effectLst/>
              <a:latin typeface="+mn-lt"/>
            </a:rPr>
            <a:t>Online posúdenie žiadosti</a:t>
          </a:r>
        </a:p>
      </dgm:t>
    </dgm:pt>
    <dgm:pt modelId="{73E8C0CA-1D96-474D-8C82-34D77917BD3F}" type="parTrans" cxnId="{27B48915-6C2B-4005-9689-F63922D3B0DD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8192A018-3A8D-4853-B128-B63278FC6557}" type="sibTrans" cxnId="{27B48915-6C2B-4005-9689-F63922D3B0DD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C1680708-BCA1-4E68-A950-A247F50BEE20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effectLst/>
              <a:latin typeface="+mn-lt"/>
            </a:rPr>
            <a:t>7 dní v týždni</a:t>
          </a:r>
          <a:endParaRPr lang="sk-SK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2381CC78-7937-49B8-8B14-431CD5A11956}" type="parTrans" cxnId="{D48C2FDF-BBE2-4B0B-B063-17FF6896F532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C7C46E0F-CA6B-4C35-BBD5-1441BC52CE5F}" type="sibTrans" cxnId="{D48C2FDF-BBE2-4B0B-B063-17FF6896F532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AF83866-791B-401B-BAA3-8BCAB88D4102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effectLst/>
              <a:latin typeface="+mn-lt"/>
            </a:rPr>
            <a:t>Úvery</a:t>
          </a:r>
          <a:endParaRPr lang="sk-SK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19BBAFFA-D6F5-402A-8971-946E4E4B6A46}" type="parTrans" cxnId="{23D1A172-A35B-450B-A2B4-6DBF5D36BC3B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A30C6C24-5032-4373-A82E-1E5218B73575}" type="sibTrans" cxnId="{23D1A172-A35B-450B-A2B4-6DBF5D36BC3B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178D5EE0-1E1D-4629-8F6A-DA746BF42756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effectLst/>
              <a:latin typeface="+mn-lt"/>
            </a:rPr>
            <a:t>Financovanie</a:t>
          </a:r>
          <a:endParaRPr lang="sk-SK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26991BDD-139B-44D5-BB37-C35244E8E534}" type="parTrans" cxnId="{4D370D82-61C5-4E11-87A5-EFE1666F5834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F8458CCB-222A-496A-83CC-526A4B59F711}" type="sibTrans" cxnId="{4D370D82-61C5-4E11-87A5-EFE1666F5834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DFFFBEA2-771F-4934-A399-FDAC1A189997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effectLst/>
              <a:latin typeface="+mn-lt"/>
            </a:rPr>
            <a:t>Individuálny prístup</a:t>
          </a:r>
          <a:endParaRPr lang="sk-SK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B2E3CC75-56BE-4DF3-AB85-680B66DFDDB1}" type="parTrans" cxnId="{71AF3EC5-A306-4ABF-A37C-DDD3BF22F35B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1C80285-A58F-4594-9E5F-47842DB2C2F8}" type="sibTrans" cxnId="{71AF3EC5-A306-4ABF-A37C-DDD3BF22F35B}">
      <dgm:prSet/>
      <dgm:spPr/>
      <dgm:t>
        <a:bodyPr/>
        <a:lstStyle/>
        <a:p>
          <a:endParaRPr lang="sk-SK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7EDBA34A-FD7D-45EA-946B-7B14106AACB4}">
      <dgm:prSet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effectLst/>
              <a:latin typeface="+mn-lt"/>
            </a:rPr>
            <a:t>Klientsky servis/</a:t>
          </a:r>
          <a:r>
            <a:rPr lang="sk-SK" sz="2000" b="1" dirty="0" err="1" smtClean="0">
              <a:solidFill>
                <a:schemeClr val="tx1"/>
              </a:solidFill>
              <a:effectLst/>
              <a:latin typeface="+mn-lt"/>
            </a:rPr>
            <a:t>Infolinka</a:t>
          </a:r>
          <a:endParaRPr lang="sk-SK" sz="2000" b="1" dirty="0">
            <a:solidFill>
              <a:schemeClr val="tx1"/>
            </a:solidFill>
            <a:effectLst/>
            <a:latin typeface="+mn-lt"/>
          </a:endParaRPr>
        </a:p>
      </dgm:t>
    </dgm:pt>
    <dgm:pt modelId="{323838AF-7E5B-4A29-B3E0-658536A102D6}" type="parTrans" cxnId="{66014EDF-1028-4EF7-B4BC-3F585DDEBBF0}">
      <dgm:prSet/>
      <dgm:spPr/>
      <dgm:t>
        <a:bodyPr/>
        <a:lstStyle/>
        <a:p>
          <a:endParaRPr lang="sk-SK" sz="1400">
            <a:latin typeface="Arial Black" panose="020B0A04020102020204" pitchFamily="34" charset="0"/>
          </a:endParaRPr>
        </a:p>
      </dgm:t>
    </dgm:pt>
    <dgm:pt modelId="{24A55420-B641-45EB-93A0-C911121223D0}" type="sibTrans" cxnId="{66014EDF-1028-4EF7-B4BC-3F585DDEBBF0}">
      <dgm:prSet/>
      <dgm:spPr/>
      <dgm:t>
        <a:bodyPr/>
        <a:lstStyle/>
        <a:p>
          <a:endParaRPr lang="sk-SK" sz="1400">
            <a:latin typeface="Arial Black" panose="020B0A04020102020204" pitchFamily="34" charset="0"/>
          </a:endParaRPr>
        </a:p>
      </dgm:t>
    </dgm:pt>
    <dgm:pt modelId="{50B68F44-04C2-47A5-8AC9-967ABBAC40E5}">
      <dgm:prSet custT="1"/>
      <dgm:spPr/>
      <dgm:t>
        <a:bodyPr/>
        <a:lstStyle/>
        <a:p>
          <a:r>
            <a:rPr lang="sk-SK" sz="1800" b="1" dirty="0" smtClean="0">
              <a:solidFill>
                <a:schemeClr val="tx1"/>
              </a:solidFill>
              <a:effectLst/>
              <a:latin typeface="+mn-lt"/>
            </a:rPr>
            <a:t>Silné zázemie a finančná sila</a:t>
          </a:r>
          <a:endParaRPr lang="sk-SK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0338B3B1-1A06-4C16-8130-BA3D575BD0B3}" type="parTrans" cxnId="{BA1603B7-1B39-4991-8E24-69345FA68DAE}">
      <dgm:prSet/>
      <dgm:spPr/>
      <dgm:t>
        <a:bodyPr/>
        <a:lstStyle/>
        <a:p>
          <a:endParaRPr lang="sk-SK" sz="1400">
            <a:latin typeface="Arial Black" panose="020B0A04020102020204" pitchFamily="34" charset="0"/>
          </a:endParaRPr>
        </a:p>
      </dgm:t>
    </dgm:pt>
    <dgm:pt modelId="{F16B2030-C538-4BCF-8657-BE351CC8B919}" type="sibTrans" cxnId="{BA1603B7-1B39-4991-8E24-69345FA68DAE}">
      <dgm:prSet/>
      <dgm:spPr/>
      <dgm:t>
        <a:bodyPr/>
        <a:lstStyle/>
        <a:p>
          <a:endParaRPr lang="sk-SK" sz="1400">
            <a:latin typeface="Arial Black" panose="020B0A04020102020204" pitchFamily="34" charset="0"/>
          </a:endParaRPr>
        </a:p>
      </dgm:t>
    </dgm:pt>
    <dgm:pt modelId="{47A9114E-DDD5-4618-9D75-6C45A621F62B}">
      <dgm:prSet/>
      <dgm:spPr/>
      <dgm:t>
        <a:bodyPr/>
        <a:lstStyle/>
        <a:p>
          <a:r>
            <a:rPr lang="sk-SK" dirty="0" smtClean="0">
              <a:solidFill>
                <a:schemeClr val="bg2">
                  <a:lumMod val="50000"/>
                </a:schemeClr>
              </a:solidFill>
            </a:rPr>
            <a:t>Dostupná na akomkoľvek zariadení</a:t>
          </a:r>
          <a:endParaRPr lang="sk-SK" dirty="0">
            <a:solidFill>
              <a:schemeClr val="bg2">
                <a:lumMod val="50000"/>
              </a:schemeClr>
            </a:solidFill>
          </a:endParaRPr>
        </a:p>
      </dgm:t>
    </dgm:pt>
    <dgm:pt modelId="{04DBD0DE-EC6C-4283-964B-C14EDEBBA8D9}" type="parTrans" cxnId="{E97D3568-7CAC-4AA4-9AD1-22AA0762C8D9}">
      <dgm:prSet/>
      <dgm:spPr/>
      <dgm:t>
        <a:bodyPr/>
        <a:lstStyle/>
        <a:p>
          <a:endParaRPr lang="sk-SK"/>
        </a:p>
      </dgm:t>
    </dgm:pt>
    <dgm:pt modelId="{C032A4DC-2DD2-4D0C-9DB3-F51B6231D8EE}" type="sibTrans" cxnId="{E97D3568-7CAC-4AA4-9AD1-22AA0762C8D9}">
      <dgm:prSet/>
      <dgm:spPr/>
      <dgm:t>
        <a:bodyPr/>
        <a:lstStyle/>
        <a:p>
          <a:endParaRPr lang="sk-SK"/>
        </a:p>
      </dgm:t>
    </dgm:pt>
    <dgm:pt modelId="{B6CA8FE6-98CD-468F-8261-2459B30DBF0C}">
      <dgm:prSet/>
      <dgm:spPr/>
      <dgm:t>
        <a:bodyPr/>
        <a:lstStyle/>
        <a:p>
          <a:r>
            <a:rPr lang="sk-SK" dirty="0" smtClean="0">
              <a:solidFill>
                <a:schemeClr val="bg2">
                  <a:lumMod val="50000"/>
                </a:schemeClr>
              </a:solidFill>
            </a:rPr>
            <a:t>Vaša žiadosť bude posúdená </a:t>
          </a:r>
          <a:r>
            <a:rPr lang="sk-SK" smtClean="0">
              <a:solidFill>
                <a:schemeClr val="bg2">
                  <a:lumMod val="50000"/>
                </a:schemeClr>
              </a:solidFill>
            </a:rPr>
            <a:t>do 60 </a:t>
          </a:r>
          <a:r>
            <a:rPr lang="sk-SK" dirty="0" smtClean="0">
              <a:solidFill>
                <a:schemeClr val="bg2">
                  <a:lumMod val="50000"/>
                </a:schemeClr>
              </a:solidFill>
            </a:rPr>
            <a:t>minút od zaslania dokladov</a:t>
          </a:r>
          <a:endParaRPr lang="sk-SK" dirty="0">
            <a:solidFill>
              <a:schemeClr val="bg2">
                <a:lumMod val="50000"/>
              </a:schemeClr>
            </a:solidFill>
          </a:endParaRPr>
        </a:p>
      </dgm:t>
    </dgm:pt>
    <dgm:pt modelId="{15395E73-28B4-4E30-99B0-DA8DE02EC39C}" type="parTrans" cxnId="{090DD70E-D1F3-4A56-A298-AE58C0F2073A}">
      <dgm:prSet/>
      <dgm:spPr/>
      <dgm:t>
        <a:bodyPr/>
        <a:lstStyle/>
        <a:p>
          <a:endParaRPr lang="sk-SK"/>
        </a:p>
      </dgm:t>
    </dgm:pt>
    <dgm:pt modelId="{3F92FBC7-4350-4734-AD77-0D500D1B8FFE}" type="sibTrans" cxnId="{090DD70E-D1F3-4A56-A298-AE58C0F2073A}">
      <dgm:prSet/>
      <dgm:spPr/>
      <dgm:t>
        <a:bodyPr/>
        <a:lstStyle/>
        <a:p>
          <a:endParaRPr lang="sk-SK"/>
        </a:p>
      </dgm:t>
    </dgm:pt>
    <dgm:pt modelId="{B79C65B9-328F-4C07-8C26-DA18F2308C30}">
      <dgm:prSet/>
      <dgm:spPr/>
      <dgm:t>
        <a:bodyPr/>
        <a:lstStyle/>
        <a:p>
          <a:r>
            <a:rPr lang="sk-SK" dirty="0" smtClean="0">
              <a:solidFill>
                <a:schemeClr val="bg2">
                  <a:lumMod val="50000"/>
                </a:schemeClr>
              </a:solidFill>
            </a:rPr>
            <a:t>Žiadosti posudzujeme PO-NE od 09:00 do 20:00</a:t>
          </a:r>
          <a:endParaRPr lang="sk-SK" dirty="0">
            <a:solidFill>
              <a:schemeClr val="bg2">
                <a:lumMod val="50000"/>
              </a:schemeClr>
            </a:solidFill>
          </a:endParaRPr>
        </a:p>
      </dgm:t>
    </dgm:pt>
    <dgm:pt modelId="{E355D7D5-9A69-4CA2-A94D-DA1B6C62A6B9}" type="parTrans" cxnId="{5CCA39F2-8876-4788-ABF5-6272DD13ACF1}">
      <dgm:prSet/>
      <dgm:spPr/>
      <dgm:t>
        <a:bodyPr/>
        <a:lstStyle/>
        <a:p>
          <a:endParaRPr lang="sk-SK"/>
        </a:p>
      </dgm:t>
    </dgm:pt>
    <dgm:pt modelId="{4EF39AE0-B080-40BA-80AF-51AD918641D7}" type="sibTrans" cxnId="{5CCA39F2-8876-4788-ABF5-6272DD13ACF1}">
      <dgm:prSet/>
      <dgm:spPr/>
      <dgm:t>
        <a:bodyPr/>
        <a:lstStyle/>
        <a:p>
          <a:endParaRPr lang="sk-SK"/>
        </a:p>
      </dgm:t>
    </dgm:pt>
    <dgm:pt modelId="{71B20E57-14CE-43BD-AE56-9C0B07FFD92D}">
      <dgm:prSet/>
      <dgm:spPr/>
      <dgm:t>
        <a:bodyPr/>
        <a:lstStyle/>
        <a:p>
          <a:r>
            <a:rPr lang="sk-SK" dirty="0" smtClean="0">
              <a:solidFill>
                <a:schemeClr val="bg2">
                  <a:lumMod val="50000"/>
                </a:schemeClr>
              </a:solidFill>
            </a:rPr>
            <a:t>Úvery poskytujeme FO, SZČO aj PO</a:t>
          </a:r>
          <a:endParaRPr lang="sk-SK" dirty="0">
            <a:solidFill>
              <a:schemeClr val="bg2">
                <a:lumMod val="50000"/>
              </a:schemeClr>
            </a:solidFill>
          </a:endParaRPr>
        </a:p>
      </dgm:t>
    </dgm:pt>
    <dgm:pt modelId="{5A8C2C71-D174-4DBA-BB1F-BE8117885CFE}" type="parTrans" cxnId="{85FE7A69-AC5F-42E7-B242-91263F450941}">
      <dgm:prSet/>
      <dgm:spPr/>
      <dgm:t>
        <a:bodyPr/>
        <a:lstStyle/>
        <a:p>
          <a:endParaRPr lang="sk-SK"/>
        </a:p>
      </dgm:t>
    </dgm:pt>
    <dgm:pt modelId="{F0BB96C3-D20C-490A-A3A5-F72CA4AC9131}" type="sibTrans" cxnId="{85FE7A69-AC5F-42E7-B242-91263F450941}">
      <dgm:prSet/>
      <dgm:spPr/>
      <dgm:t>
        <a:bodyPr/>
        <a:lstStyle/>
        <a:p>
          <a:endParaRPr lang="sk-SK"/>
        </a:p>
      </dgm:t>
    </dgm:pt>
    <dgm:pt modelId="{7B967517-0598-4996-8A08-A63699BE12E7}">
      <dgm:prSet/>
      <dgm:spPr/>
      <dgm:t>
        <a:bodyPr/>
        <a:lstStyle/>
        <a:p>
          <a:r>
            <a:rPr lang="sk-SK" dirty="0" smtClean="0">
              <a:solidFill>
                <a:schemeClr val="bg2">
                  <a:lumMod val="50000"/>
                </a:schemeClr>
              </a:solidFill>
            </a:rPr>
            <a:t>Výšku úveru financujeme do 24 hodín</a:t>
          </a:r>
          <a:endParaRPr lang="sk-SK" dirty="0">
            <a:solidFill>
              <a:schemeClr val="bg2">
                <a:lumMod val="50000"/>
              </a:schemeClr>
            </a:solidFill>
          </a:endParaRPr>
        </a:p>
      </dgm:t>
    </dgm:pt>
    <dgm:pt modelId="{594F5360-A3B8-46C4-82F2-ACF2B05109BC}" type="parTrans" cxnId="{B9230157-368C-423D-A0C5-C3585BF6CA9C}">
      <dgm:prSet/>
      <dgm:spPr/>
      <dgm:t>
        <a:bodyPr/>
        <a:lstStyle/>
        <a:p>
          <a:endParaRPr lang="sk-SK"/>
        </a:p>
      </dgm:t>
    </dgm:pt>
    <dgm:pt modelId="{A3E61621-9EF5-48F7-B4C6-D7E8B1D02029}" type="sibTrans" cxnId="{B9230157-368C-423D-A0C5-C3585BF6CA9C}">
      <dgm:prSet/>
      <dgm:spPr/>
      <dgm:t>
        <a:bodyPr/>
        <a:lstStyle/>
        <a:p>
          <a:endParaRPr lang="sk-SK"/>
        </a:p>
      </dgm:t>
    </dgm:pt>
    <dgm:pt modelId="{FE81FE5E-23D0-4EA7-BC7B-456AD75B1D80}">
      <dgm:prSet/>
      <dgm:spPr/>
      <dgm:t>
        <a:bodyPr/>
        <a:lstStyle/>
        <a:p>
          <a:r>
            <a:rPr lang="sk-SK" dirty="0" smtClean="0">
              <a:solidFill>
                <a:schemeClr val="bg2">
                  <a:lumMod val="50000"/>
                </a:schemeClr>
              </a:solidFill>
            </a:rPr>
            <a:t>Našim klientom sme k dispozícií PO-PIA od 08:00 do 18:00</a:t>
          </a:r>
          <a:endParaRPr lang="sk-SK" dirty="0">
            <a:solidFill>
              <a:schemeClr val="bg2">
                <a:lumMod val="50000"/>
              </a:schemeClr>
            </a:solidFill>
          </a:endParaRPr>
        </a:p>
      </dgm:t>
    </dgm:pt>
    <dgm:pt modelId="{4020DAD2-6138-4068-9391-8AD6273F027B}" type="parTrans" cxnId="{3CCF087D-CE2E-4607-827C-488576813043}">
      <dgm:prSet/>
      <dgm:spPr/>
      <dgm:t>
        <a:bodyPr/>
        <a:lstStyle/>
        <a:p>
          <a:endParaRPr lang="sk-SK"/>
        </a:p>
      </dgm:t>
    </dgm:pt>
    <dgm:pt modelId="{24FFD539-01EE-492F-A9CF-7B9EE260D3A5}" type="sibTrans" cxnId="{3CCF087D-CE2E-4607-827C-488576813043}">
      <dgm:prSet/>
      <dgm:spPr/>
      <dgm:t>
        <a:bodyPr/>
        <a:lstStyle/>
        <a:p>
          <a:endParaRPr lang="sk-SK"/>
        </a:p>
      </dgm:t>
    </dgm:pt>
    <dgm:pt modelId="{E6871E07-337D-4703-B302-31B330A321AA}">
      <dgm:prSet/>
      <dgm:spPr/>
      <dgm:t>
        <a:bodyPr/>
        <a:lstStyle/>
        <a:p>
          <a:r>
            <a:rPr lang="sk-SK" dirty="0" smtClean="0">
              <a:solidFill>
                <a:schemeClr val="bg2">
                  <a:lumMod val="50000"/>
                </a:schemeClr>
              </a:solidFill>
            </a:rPr>
            <a:t>Sme súčasťou medzinárodnej skupiny COFIDIS GROUP</a:t>
          </a:r>
          <a:endParaRPr lang="sk-SK" dirty="0">
            <a:solidFill>
              <a:schemeClr val="bg2">
                <a:lumMod val="50000"/>
              </a:schemeClr>
            </a:solidFill>
          </a:endParaRPr>
        </a:p>
      </dgm:t>
    </dgm:pt>
    <dgm:pt modelId="{F63A9827-AD4F-4790-ABAA-CF0594BD7992}" type="parTrans" cxnId="{D2808BAD-70A2-42DE-BB6B-A7E5702FB3B7}">
      <dgm:prSet/>
      <dgm:spPr/>
      <dgm:t>
        <a:bodyPr/>
        <a:lstStyle/>
        <a:p>
          <a:endParaRPr lang="sk-SK"/>
        </a:p>
      </dgm:t>
    </dgm:pt>
    <dgm:pt modelId="{49486DE5-96EC-45ED-ACF1-E4FB41FC3420}" type="sibTrans" cxnId="{D2808BAD-70A2-42DE-BB6B-A7E5702FB3B7}">
      <dgm:prSet/>
      <dgm:spPr/>
      <dgm:t>
        <a:bodyPr/>
        <a:lstStyle/>
        <a:p>
          <a:endParaRPr lang="sk-SK"/>
        </a:p>
      </dgm:t>
    </dgm:pt>
    <dgm:pt modelId="{1F39BFDD-53E7-4961-B156-1695626F3C32}">
      <dgm:prSet/>
      <dgm:spPr/>
      <dgm:t>
        <a:bodyPr/>
        <a:lstStyle/>
        <a:p>
          <a:r>
            <a:rPr lang="sk-SK" dirty="0" smtClean="0">
              <a:solidFill>
                <a:schemeClr val="bg2">
                  <a:lumMod val="50000"/>
                </a:schemeClr>
              </a:solidFill>
            </a:rPr>
            <a:t>Každú žiadosť posudzujeme individuálne</a:t>
          </a:r>
          <a:endParaRPr lang="sk-SK" dirty="0">
            <a:solidFill>
              <a:schemeClr val="bg2">
                <a:lumMod val="50000"/>
              </a:schemeClr>
            </a:solidFill>
          </a:endParaRPr>
        </a:p>
      </dgm:t>
    </dgm:pt>
    <dgm:pt modelId="{267CE0AC-39D5-4085-8221-6F3B08C89EBD}" type="parTrans" cxnId="{6BC26C88-ADCF-4D83-8C41-122DCDEC9E20}">
      <dgm:prSet/>
      <dgm:spPr/>
      <dgm:t>
        <a:bodyPr/>
        <a:lstStyle/>
        <a:p>
          <a:endParaRPr lang="sk-SK"/>
        </a:p>
      </dgm:t>
    </dgm:pt>
    <dgm:pt modelId="{F9929331-4FF5-48A9-9FB4-EEA605780666}" type="sibTrans" cxnId="{6BC26C88-ADCF-4D83-8C41-122DCDEC9E20}">
      <dgm:prSet/>
      <dgm:spPr/>
      <dgm:t>
        <a:bodyPr/>
        <a:lstStyle/>
        <a:p>
          <a:endParaRPr lang="sk-SK"/>
        </a:p>
      </dgm:t>
    </dgm:pt>
    <dgm:pt modelId="{0041843F-2578-4FC9-B3AD-0B394676F2A0}" type="pres">
      <dgm:prSet presAssocID="{6A8BFB77-D3DE-402A-A93E-E6EBF2584D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129EF15-C742-47CD-B0B4-41AC3C18D2E9}" type="pres">
      <dgm:prSet presAssocID="{60352CDE-A0E5-4DC8-A54C-590DF6D61823}" presName="linNode" presStyleCnt="0"/>
      <dgm:spPr/>
      <dgm:t>
        <a:bodyPr/>
        <a:lstStyle/>
        <a:p>
          <a:endParaRPr lang="sk-SK"/>
        </a:p>
      </dgm:t>
    </dgm:pt>
    <dgm:pt modelId="{01028846-DAFD-4105-B8A8-134AAF5DF6DE}" type="pres">
      <dgm:prSet presAssocID="{60352CDE-A0E5-4DC8-A54C-590DF6D61823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4E546D5-0630-4F7F-9C42-694FE38E6CDD}" type="pres">
      <dgm:prSet presAssocID="{60352CDE-A0E5-4DC8-A54C-590DF6D61823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BD410F1-C771-45CF-A677-4427FB520D45}" type="pres">
      <dgm:prSet presAssocID="{8CEA2AD1-1388-4CEC-A9B7-4ABC099A4C03}" presName="sp" presStyleCnt="0"/>
      <dgm:spPr/>
      <dgm:t>
        <a:bodyPr/>
        <a:lstStyle/>
        <a:p>
          <a:endParaRPr lang="sk-SK"/>
        </a:p>
      </dgm:t>
    </dgm:pt>
    <dgm:pt modelId="{5C74470A-E79E-4FC8-88A4-F3DDCE54355D}" type="pres">
      <dgm:prSet presAssocID="{7670F344-F54A-4879-8DBA-983EC73E69AE}" presName="linNode" presStyleCnt="0"/>
      <dgm:spPr/>
      <dgm:t>
        <a:bodyPr/>
        <a:lstStyle/>
        <a:p>
          <a:endParaRPr lang="sk-SK"/>
        </a:p>
      </dgm:t>
    </dgm:pt>
    <dgm:pt modelId="{4D5F4B3B-C0F6-4C77-84EE-11F2B361DE28}" type="pres">
      <dgm:prSet presAssocID="{7670F344-F54A-4879-8DBA-983EC73E69AE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25166C4-8AC4-47E0-970F-C6BCFA081387}" type="pres">
      <dgm:prSet presAssocID="{7670F344-F54A-4879-8DBA-983EC73E69AE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82A4B77-7002-448C-9924-4896EAA93866}" type="pres">
      <dgm:prSet presAssocID="{8192A018-3A8D-4853-B128-B63278FC6557}" presName="sp" presStyleCnt="0"/>
      <dgm:spPr/>
      <dgm:t>
        <a:bodyPr/>
        <a:lstStyle/>
        <a:p>
          <a:endParaRPr lang="sk-SK"/>
        </a:p>
      </dgm:t>
    </dgm:pt>
    <dgm:pt modelId="{98563727-884A-4883-B36D-90FDBF78D62D}" type="pres">
      <dgm:prSet presAssocID="{C1680708-BCA1-4E68-A950-A247F50BEE20}" presName="linNode" presStyleCnt="0"/>
      <dgm:spPr/>
      <dgm:t>
        <a:bodyPr/>
        <a:lstStyle/>
        <a:p>
          <a:endParaRPr lang="sk-SK"/>
        </a:p>
      </dgm:t>
    </dgm:pt>
    <dgm:pt modelId="{D7E28DD7-B764-4BD8-8412-FDBFD0D0D983}" type="pres">
      <dgm:prSet presAssocID="{C1680708-BCA1-4E68-A950-A247F50BEE20}" presName="parentText" presStyleLbl="node1" presStyleIdx="2" presStyleCnt="8" custLinFactNeighborX="-828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3E2ACF9-4D41-4B20-BCC4-2E626ED8D32E}" type="pres">
      <dgm:prSet presAssocID="{C1680708-BCA1-4E68-A950-A247F50BEE20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8BD422-AFF2-4ADF-989E-608F3719161A}" type="pres">
      <dgm:prSet presAssocID="{C7C46E0F-CA6B-4C35-BBD5-1441BC52CE5F}" presName="sp" presStyleCnt="0"/>
      <dgm:spPr/>
      <dgm:t>
        <a:bodyPr/>
        <a:lstStyle/>
        <a:p>
          <a:endParaRPr lang="sk-SK"/>
        </a:p>
      </dgm:t>
    </dgm:pt>
    <dgm:pt modelId="{8BFFA4C4-715F-4F74-9411-D38A7983E60F}" type="pres">
      <dgm:prSet presAssocID="{EAF83866-791B-401B-BAA3-8BCAB88D4102}" presName="linNode" presStyleCnt="0"/>
      <dgm:spPr/>
      <dgm:t>
        <a:bodyPr/>
        <a:lstStyle/>
        <a:p>
          <a:endParaRPr lang="sk-SK"/>
        </a:p>
      </dgm:t>
    </dgm:pt>
    <dgm:pt modelId="{34186073-0864-4D9C-B698-2706805744DC}" type="pres">
      <dgm:prSet presAssocID="{EAF83866-791B-401B-BAA3-8BCAB88D4102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053AAE1-ECC5-4E40-AFC2-09219CD54E4F}" type="pres">
      <dgm:prSet presAssocID="{EAF83866-791B-401B-BAA3-8BCAB88D4102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79184A4-5180-41C0-AC03-B2D53C274952}" type="pres">
      <dgm:prSet presAssocID="{A30C6C24-5032-4373-A82E-1E5218B73575}" presName="sp" presStyleCnt="0"/>
      <dgm:spPr/>
      <dgm:t>
        <a:bodyPr/>
        <a:lstStyle/>
        <a:p>
          <a:endParaRPr lang="sk-SK"/>
        </a:p>
      </dgm:t>
    </dgm:pt>
    <dgm:pt modelId="{3D256419-FCA7-4FAE-B29D-51F2208603C6}" type="pres">
      <dgm:prSet presAssocID="{178D5EE0-1E1D-4629-8F6A-DA746BF42756}" presName="linNode" presStyleCnt="0"/>
      <dgm:spPr/>
      <dgm:t>
        <a:bodyPr/>
        <a:lstStyle/>
        <a:p>
          <a:endParaRPr lang="sk-SK"/>
        </a:p>
      </dgm:t>
    </dgm:pt>
    <dgm:pt modelId="{E1839EB2-FEBE-4D1C-86A8-643DAE10E5EB}" type="pres">
      <dgm:prSet presAssocID="{178D5EE0-1E1D-4629-8F6A-DA746BF42756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A07391E-F039-4966-9C25-38933A7E095C}" type="pres">
      <dgm:prSet presAssocID="{178D5EE0-1E1D-4629-8F6A-DA746BF42756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E5C0FAC-68E3-49B3-A85D-7BCA3E643A3F}" type="pres">
      <dgm:prSet presAssocID="{F8458CCB-222A-496A-83CC-526A4B59F711}" presName="sp" presStyleCnt="0"/>
      <dgm:spPr/>
      <dgm:t>
        <a:bodyPr/>
        <a:lstStyle/>
        <a:p>
          <a:endParaRPr lang="sk-SK"/>
        </a:p>
      </dgm:t>
    </dgm:pt>
    <dgm:pt modelId="{91C48853-9307-42D6-9AE1-448147E63E81}" type="pres">
      <dgm:prSet presAssocID="{DFFFBEA2-771F-4934-A399-FDAC1A189997}" presName="linNode" presStyleCnt="0"/>
      <dgm:spPr/>
      <dgm:t>
        <a:bodyPr/>
        <a:lstStyle/>
        <a:p>
          <a:endParaRPr lang="sk-SK"/>
        </a:p>
      </dgm:t>
    </dgm:pt>
    <dgm:pt modelId="{F1544AA6-4230-4F5B-A7FD-C97F4FEA4F41}" type="pres">
      <dgm:prSet presAssocID="{DFFFBEA2-771F-4934-A399-FDAC1A189997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18649F5-C12C-41A9-9B27-DC7CB8B88D20}" type="pres">
      <dgm:prSet presAssocID="{DFFFBEA2-771F-4934-A399-FDAC1A189997}" presName="descendantText" presStyleLbl="alignAccFollowNode1" presStyleIdx="5" presStyleCnt="8" custLinFactNeighborX="-884" custLinFactNeighborY="-412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782ACA4-4F83-4B4E-B38D-1526F24B514E}" type="pres">
      <dgm:prSet presAssocID="{21C80285-A58F-4594-9E5F-47842DB2C2F8}" presName="sp" presStyleCnt="0"/>
      <dgm:spPr/>
      <dgm:t>
        <a:bodyPr/>
        <a:lstStyle/>
        <a:p>
          <a:endParaRPr lang="sk-SK"/>
        </a:p>
      </dgm:t>
    </dgm:pt>
    <dgm:pt modelId="{E340146F-6C38-44ED-B7DB-D0D920DB5B8F}" type="pres">
      <dgm:prSet presAssocID="{7EDBA34A-FD7D-45EA-946B-7B14106AACB4}" presName="linNode" presStyleCnt="0"/>
      <dgm:spPr/>
      <dgm:t>
        <a:bodyPr/>
        <a:lstStyle/>
        <a:p>
          <a:endParaRPr lang="sk-SK"/>
        </a:p>
      </dgm:t>
    </dgm:pt>
    <dgm:pt modelId="{D3A9F713-2E7B-4528-BE5A-E53F5D752295}" type="pres">
      <dgm:prSet presAssocID="{7EDBA34A-FD7D-45EA-946B-7B14106AACB4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E07ED39-A882-4804-95E3-C7C7F94893DB}" type="pres">
      <dgm:prSet presAssocID="{7EDBA34A-FD7D-45EA-946B-7B14106AACB4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BE6B3D4-0B90-4145-96C7-882B08573A14}" type="pres">
      <dgm:prSet presAssocID="{24A55420-B641-45EB-93A0-C911121223D0}" presName="sp" presStyleCnt="0"/>
      <dgm:spPr/>
      <dgm:t>
        <a:bodyPr/>
        <a:lstStyle/>
        <a:p>
          <a:endParaRPr lang="sk-SK"/>
        </a:p>
      </dgm:t>
    </dgm:pt>
    <dgm:pt modelId="{F14DC0A5-8C76-4EA6-A919-F0154D9377C6}" type="pres">
      <dgm:prSet presAssocID="{50B68F44-04C2-47A5-8AC9-967ABBAC40E5}" presName="linNode" presStyleCnt="0"/>
      <dgm:spPr/>
      <dgm:t>
        <a:bodyPr/>
        <a:lstStyle/>
        <a:p>
          <a:endParaRPr lang="sk-SK"/>
        </a:p>
      </dgm:t>
    </dgm:pt>
    <dgm:pt modelId="{8158A979-6F37-450C-9199-CB8FE635BF9D}" type="pres">
      <dgm:prSet presAssocID="{50B68F44-04C2-47A5-8AC9-967ABBAC40E5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2D9169F-1F26-476B-926B-761B7C077FDF}" type="pres">
      <dgm:prSet presAssocID="{50B68F44-04C2-47A5-8AC9-967ABBAC40E5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DD10D7D-4807-4C72-9D21-446B8C7BFB0E}" type="presOf" srcId="{7B967517-0598-4996-8A08-A63699BE12E7}" destId="{4A07391E-F039-4966-9C25-38933A7E095C}" srcOrd="0" destOrd="0" presId="urn:microsoft.com/office/officeart/2005/8/layout/vList5"/>
    <dgm:cxn modelId="{DBBEAFDC-3887-4A1D-AB8F-99D22AB6E2EA}" type="presOf" srcId="{71B20E57-14CE-43BD-AE56-9C0B07FFD92D}" destId="{8053AAE1-ECC5-4E40-AFC2-09219CD54E4F}" srcOrd="0" destOrd="0" presId="urn:microsoft.com/office/officeart/2005/8/layout/vList5"/>
    <dgm:cxn modelId="{2072396E-0741-46E1-8630-98AA5AF273CC}" type="presOf" srcId="{1F39BFDD-53E7-4961-B156-1695626F3C32}" destId="{018649F5-C12C-41A9-9B27-DC7CB8B88D20}" srcOrd="0" destOrd="0" presId="urn:microsoft.com/office/officeart/2005/8/layout/vList5"/>
    <dgm:cxn modelId="{71AF3EC5-A306-4ABF-A37C-DDD3BF22F35B}" srcId="{6A8BFB77-D3DE-402A-A93E-E6EBF2584D72}" destId="{DFFFBEA2-771F-4934-A399-FDAC1A189997}" srcOrd="5" destOrd="0" parTransId="{B2E3CC75-56BE-4DF3-AB85-680B66DFDDB1}" sibTransId="{21C80285-A58F-4594-9E5F-47842DB2C2F8}"/>
    <dgm:cxn modelId="{3C10AB80-B78D-4D1D-9C8E-506B97D8E359}" type="presOf" srcId="{B6CA8FE6-98CD-468F-8261-2459B30DBF0C}" destId="{425166C4-8AC4-47E0-970F-C6BCFA081387}" srcOrd="0" destOrd="0" presId="urn:microsoft.com/office/officeart/2005/8/layout/vList5"/>
    <dgm:cxn modelId="{DE43CF28-AA58-472D-BF07-E8F6F2657D64}" srcId="{6A8BFB77-D3DE-402A-A93E-E6EBF2584D72}" destId="{60352CDE-A0E5-4DC8-A54C-590DF6D61823}" srcOrd="0" destOrd="0" parTransId="{6C7B9CAC-3D6E-4310-93C6-B57DE1D08818}" sibTransId="{8CEA2AD1-1388-4CEC-A9B7-4ABC099A4C03}"/>
    <dgm:cxn modelId="{901055A5-50A4-451F-AF96-2D787129DFDE}" type="presOf" srcId="{7670F344-F54A-4879-8DBA-983EC73E69AE}" destId="{4D5F4B3B-C0F6-4C77-84EE-11F2B361DE28}" srcOrd="0" destOrd="0" presId="urn:microsoft.com/office/officeart/2005/8/layout/vList5"/>
    <dgm:cxn modelId="{E97D3568-7CAC-4AA4-9AD1-22AA0762C8D9}" srcId="{60352CDE-A0E5-4DC8-A54C-590DF6D61823}" destId="{47A9114E-DDD5-4618-9D75-6C45A621F62B}" srcOrd="0" destOrd="0" parTransId="{04DBD0DE-EC6C-4283-964B-C14EDEBBA8D9}" sibTransId="{C032A4DC-2DD2-4D0C-9DB3-F51B6231D8EE}"/>
    <dgm:cxn modelId="{5E3727F5-EB3E-484D-849C-317C1A56C94A}" type="presOf" srcId="{DFFFBEA2-771F-4934-A399-FDAC1A189997}" destId="{F1544AA6-4230-4F5B-A7FD-C97F4FEA4F41}" srcOrd="0" destOrd="0" presId="urn:microsoft.com/office/officeart/2005/8/layout/vList5"/>
    <dgm:cxn modelId="{BA1603B7-1B39-4991-8E24-69345FA68DAE}" srcId="{6A8BFB77-D3DE-402A-A93E-E6EBF2584D72}" destId="{50B68F44-04C2-47A5-8AC9-967ABBAC40E5}" srcOrd="7" destOrd="0" parTransId="{0338B3B1-1A06-4C16-8130-BA3D575BD0B3}" sibTransId="{F16B2030-C538-4BCF-8657-BE351CC8B919}"/>
    <dgm:cxn modelId="{090DD70E-D1F3-4A56-A298-AE58C0F2073A}" srcId="{7670F344-F54A-4879-8DBA-983EC73E69AE}" destId="{B6CA8FE6-98CD-468F-8261-2459B30DBF0C}" srcOrd="0" destOrd="0" parTransId="{15395E73-28B4-4E30-99B0-DA8DE02EC39C}" sibTransId="{3F92FBC7-4350-4734-AD77-0D500D1B8FFE}"/>
    <dgm:cxn modelId="{3CCF087D-CE2E-4607-827C-488576813043}" srcId="{7EDBA34A-FD7D-45EA-946B-7B14106AACB4}" destId="{FE81FE5E-23D0-4EA7-BC7B-456AD75B1D80}" srcOrd="0" destOrd="0" parTransId="{4020DAD2-6138-4068-9391-8AD6273F027B}" sibTransId="{24FFD539-01EE-492F-A9CF-7B9EE260D3A5}"/>
    <dgm:cxn modelId="{FDBB0083-0E7B-4E97-ADDE-819B94D05F5E}" type="presOf" srcId="{E6871E07-337D-4703-B302-31B330A321AA}" destId="{A2D9169F-1F26-476B-926B-761B7C077FDF}" srcOrd="0" destOrd="0" presId="urn:microsoft.com/office/officeart/2005/8/layout/vList5"/>
    <dgm:cxn modelId="{B9230157-368C-423D-A0C5-C3585BF6CA9C}" srcId="{178D5EE0-1E1D-4629-8F6A-DA746BF42756}" destId="{7B967517-0598-4996-8A08-A63699BE12E7}" srcOrd="0" destOrd="0" parTransId="{594F5360-A3B8-46C4-82F2-ACF2B05109BC}" sibTransId="{A3E61621-9EF5-48F7-B4C6-D7E8B1D02029}"/>
    <dgm:cxn modelId="{C17E7E0F-3399-4ACF-9F0E-47EBA12824B0}" type="presOf" srcId="{7EDBA34A-FD7D-45EA-946B-7B14106AACB4}" destId="{D3A9F713-2E7B-4528-BE5A-E53F5D752295}" srcOrd="0" destOrd="0" presId="urn:microsoft.com/office/officeart/2005/8/layout/vList5"/>
    <dgm:cxn modelId="{D70EA445-14B8-4236-BEA9-1BCF6C8248A3}" type="presOf" srcId="{FE81FE5E-23D0-4EA7-BC7B-456AD75B1D80}" destId="{CE07ED39-A882-4804-95E3-C7C7F94893DB}" srcOrd="0" destOrd="0" presId="urn:microsoft.com/office/officeart/2005/8/layout/vList5"/>
    <dgm:cxn modelId="{23D1A172-A35B-450B-A2B4-6DBF5D36BC3B}" srcId="{6A8BFB77-D3DE-402A-A93E-E6EBF2584D72}" destId="{EAF83866-791B-401B-BAA3-8BCAB88D4102}" srcOrd="3" destOrd="0" parTransId="{19BBAFFA-D6F5-402A-8971-946E4E4B6A46}" sibTransId="{A30C6C24-5032-4373-A82E-1E5218B73575}"/>
    <dgm:cxn modelId="{A42F76DF-234D-4A20-8250-0F9CFB5E1343}" type="presOf" srcId="{B79C65B9-328F-4C07-8C26-DA18F2308C30}" destId="{73E2ACF9-4D41-4B20-BCC4-2E626ED8D32E}" srcOrd="0" destOrd="0" presId="urn:microsoft.com/office/officeart/2005/8/layout/vList5"/>
    <dgm:cxn modelId="{D2808BAD-70A2-42DE-BB6B-A7E5702FB3B7}" srcId="{50B68F44-04C2-47A5-8AC9-967ABBAC40E5}" destId="{E6871E07-337D-4703-B302-31B330A321AA}" srcOrd="0" destOrd="0" parTransId="{F63A9827-AD4F-4790-ABAA-CF0594BD7992}" sibTransId="{49486DE5-96EC-45ED-ACF1-E4FB41FC3420}"/>
    <dgm:cxn modelId="{3226705D-4E03-4DA0-9BAB-145E8ADAF2A7}" type="presOf" srcId="{C1680708-BCA1-4E68-A950-A247F50BEE20}" destId="{D7E28DD7-B764-4BD8-8412-FDBFD0D0D983}" srcOrd="0" destOrd="0" presId="urn:microsoft.com/office/officeart/2005/8/layout/vList5"/>
    <dgm:cxn modelId="{A441263E-2221-43F1-A04B-DAE2BB1E4198}" type="presOf" srcId="{6A8BFB77-D3DE-402A-A93E-E6EBF2584D72}" destId="{0041843F-2578-4FC9-B3AD-0B394676F2A0}" srcOrd="0" destOrd="0" presId="urn:microsoft.com/office/officeart/2005/8/layout/vList5"/>
    <dgm:cxn modelId="{5CCA39F2-8876-4788-ABF5-6272DD13ACF1}" srcId="{C1680708-BCA1-4E68-A950-A247F50BEE20}" destId="{B79C65B9-328F-4C07-8C26-DA18F2308C30}" srcOrd="0" destOrd="0" parTransId="{E355D7D5-9A69-4CA2-A94D-DA1B6C62A6B9}" sibTransId="{4EF39AE0-B080-40BA-80AF-51AD918641D7}"/>
    <dgm:cxn modelId="{D48C2FDF-BBE2-4B0B-B063-17FF6896F532}" srcId="{6A8BFB77-D3DE-402A-A93E-E6EBF2584D72}" destId="{C1680708-BCA1-4E68-A950-A247F50BEE20}" srcOrd="2" destOrd="0" parTransId="{2381CC78-7937-49B8-8B14-431CD5A11956}" sibTransId="{C7C46E0F-CA6B-4C35-BBD5-1441BC52CE5F}"/>
    <dgm:cxn modelId="{27B48915-6C2B-4005-9689-F63922D3B0DD}" srcId="{6A8BFB77-D3DE-402A-A93E-E6EBF2584D72}" destId="{7670F344-F54A-4879-8DBA-983EC73E69AE}" srcOrd="1" destOrd="0" parTransId="{73E8C0CA-1D96-474D-8C82-34D77917BD3F}" sibTransId="{8192A018-3A8D-4853-B128-B63278FC6557}"/>
    <dgm:cxn modelId="{85FE7A69-AC5F-42E7-B242-91263F450941}" srcId="{EAF83866-791B-401B-BAA3-8BCAB88D4102}" destId="{71B20E57-14CE-43BD-AE56-9C0B07FFD92D}" srcOrd="0" destOrd="0" parTransId="{5A8C2C71-D174-4DBA-BB1F-BE8117885CFE}" sibTransId="{F0BB96C3-D20C-490A-A3A5-F72CA4AC9131}"/>
    <dgm:cxn modelId="{0E25192B-42ED-48F0-87B1-81B3CD960BB1}" type="presOf" srcId="{178D5EE0-1E1D-4629-8F6A-DA746BF42756}" destId="{E1839EB2-FEBE-4D1C-86A8-643DAE10E5EB}" srcOrd="0" destOrd="0" presId="urn:microsoft.com/office/officeart/2005/8/layout/vList5"/>
    <dgm:cxn modelId="{66014EDF-1028-4EF7-B4BC-3F585DDEBBF0}" srcId="{6A8BFB77-D3DE-402A-A93E-E6EBF2584D72}" destId="{7EDBA34A-FD7D-45EA-946B-7B14106AACB4}" srcOrd="6" destOrd="0" parTransId="{323838AF-7E5B-4A29-B3E0-658536A102D6}" sibTransId="{24A55420-B641-45EB-93A0-C911121223D0}"/>
    <dgm:cxn modelId="{FAAA133D-9FB0-4B1A-8758-DAE816A047B8}" type="presOf" srcId="{50B68F44-04C2-47A5-8AC9-967ABBAC40E5}" destId="{8158A979-6F37-450C-9199-CB8FE635BF9D}" srcOrd="0" destOrd="0" presId="urn:microsoft.com/office/officeart/2005/8/layout/vList5"/>
    <dgm:cxn modelId="{0DE180DE-6E88-4017-9F1C-BFAB94D77012}" type="presOf" srcId="{EAF83866-791B-401B-BAA3-8BCAB88D4102}" destId="{34186073-0864-4D9C-B698-2706805744DC}" srcOrd="0" destOrd="0" presId="urn:microsoft.com/office/officeart/2005/8/layout/vList5"/>
    <dgm:cxn modelId="{EB08749D-6591-4BE4-A9E7-E91314EE065F}" type="presOf" srcId="{60352CDE-A0E5-4DC8-A54C-590DF6D61823}" destId="{01028846-DAFD-4105-B8A8-134AAF5DF6DE}" srcOrd="0" destOrd="0" presId="urn:microsoft.com/office/officeart/2005/8/layout/vList5"/>
    <dgm:cxn modelId="{0434A409-8054-4DC0-8C8D-16057C23ABAF}" type="presOf" srcId="{47A9114E-DDD5-4618-9D75-6C45A621F62B}" destId="{24E546D5-0630-4F7F-9C42-694FE38E6CDD}" srcOrd="0" destOrd="0" presId="urn:microsoft.com/office/officeart/2005/8/layout/vList5"/>
    <dgm:cxn modelId="{4D370D82-61C5-4E11-87A5-EFE1666F5834}" srcId="{6A8BFB77-D3DE-402A-A93E-E6EBF2584D72}" destId="{178D5EE0-1E1D-4629-8F6A-DA746BF42756}" srcOrd="4" destOrd="0" parTransId="{26991BDD-139B-44D5-BB37-C35244E8E534}" sibTransId="{F8458CCB-222A-496A-83CC-526A4B59F711}"/>
    <dgm:cxn modelId="{6BC26C88-ADCF-4D83-8C41-122DCDEC9E20}" srcId="{DFFFBEA2-771F-4934-A399-FDAC1A189997}" destId="{1F39BFDD-53E7-4961-B156-1695626F3C32}" srcOrd="0" destOrd="0" parTransId="{267CE0AC-39D5-4085-8221-6F3B08C89EBD}" sibTransId="{F9929331-4FF5-48A9-9FB4-EEA605780666}"/>
    <dgm:cxn modelId="{3BE6982E-455D-49DB-A0BE-B9BA68BC1A62}" type="presParOf" srcId="{0041843F-2578-4FC9-B3AD-0B394676F2A0}" destId="{E129EF15-C742-47CD-B0B4-41AC3C18D2E9}" srcOrd="0" destOrd="0" presId="urn:microsoft.com/office/officeart/2005/8/layout/vList5"/>
    <dgm:cxn modelId="{543D3F58-886B-4853-A2AB-EA9336FFBB00}" type="presParOf" srcId="{E129EF15-C742-47CD-B0B4-41AC3C18D2E9}" destId="{01028846-DAFD-4105-B8A8-134AAF5DF6DE}" srcOrd="0" destOrd="0" presId="urn:microsoft.com/office/officeart/2005/8/layout/vList5"/>
    <dgm:cxn modelId="{9140CF90-DC34-4423-8882-6C9DAEC0CFEC}" type="presParOf" srcId="{E129EF15-C742-47CD-B0B4-41AC3C18D2E9}" destId="{24E546D5-0630-4F7F-9C42-694FE38E6CDD}" srcOrd="1" destOrd="0" presId="urn:microsoft.com/office/officeart/2005/8/layout/vList5"/>
    <dgm:cxn modelId="{B41AF46E-C60E-484C-AA89-61362382BC5C}" type="presParOf" srcId="{0041843F-2578-4FC9-B3AD-0B394676F2A0}" destId="{8BD410F1-C771-45CF-A677-4427FB520D45}" srcOrd="1" destOrd="0" presId="urn:microsoft.com/office/officeart/2005/8/layout/vList5"/>
    <dgm:cxn modelId="{B171BEAE-9899-4211-B22B-8F921FB5AC2C}" type="presParOf" srcId="{0041843F-2578-4FC9-B3AD-0B394676F2A0}" destId="{5C74470A-E79E-4FC8-88A4-F3DDCE54355D}" srcOrd="2" destOrd="0" presId="urn:microsoft.com/office/officeart/2005/8/layout/vList5"/>
    <dgm:cxn modelId="{3DBB0DC1-3368-43B6-BDEA-E58D9EEAC309}" type="presParOf" srcId="{5C74470A-E79E-4FC8-88A4-F3DDCE54355D}" destId="{4D5F4B3B-C0F6-4C77-84EE-11F2B361DE28}" srcOrd="0" destOrd="0" presId="urn:microsoft.com/office/officeart/2005/8/layout/vList5"/>
    <dgm:cxn modelId="{01EBB1C9-40CB-43C8-8CA0-36A78488C804}" type="presParOf" srcId="{5C74470A-E79E-4FC8-88A4-F3DDCE54355D}" destId="{425166C4-8AC4-47E0-970F-C6BCFA081387}" srcOrd="1" destOrd="0" presId="urn:microsoft.com/office/officeart/2005/8/layout/vList5"/>
    <dgm:cxn modelId="{958C289E-B626-48FE-A6FA-DBAFBDCE9A24}" type="presParOf" srcId="{0041843F-2578-4FC9-B3AD-0B394676F2A0}" destId="{482A4B77-7002-448C-9924-4896EAA93866}" srcOrd="3" destOrd="0" presId="urn:microsoft.com/office/officeart/2005/8/layout/vList5"/>
    <dgm:cxn modelId="{CFF81C75-7113-48C2-8488-3AB284C7D898}" type="presParOf" srcId="{0041843F-2578-4FC9-B3AD-0B394676F2A0}" destId="{98563727-884A-4883-B36D-90FDBF78D62D}" srcOrd="4" destOrd="0" presId="urn:microsoft.com/office/officeart/2005/8/layout/vList5"/>
    <dgm:cxn modelId="{FDB2A9F4-A035-478E-B8CD-02CF67254726}" type="presParOf" srcId="{98563727-884A-4883-B36D-90FDBF78D62D}" destId="{D7E28DD7-B764-4BD8-8412-FDBFD0D0D983}" srcOrd="0" destOrd="0" presId="urn:microsoft.com/office/officeart/2005/8/layout/vList5"/>
    <dgm:cxn modelId="{B5F4AF56-28AF-4DB3-A4AD-B711D8351339}" type="presParOf" srcId="{98563727-884A-4883-B36D-90FDBF78D62D}" destId="{73E2ACF9-4D41-4B20-BCC4-2E626ED8D32E}" srcOrd="1" destOrd="0" presId="urn:microsoft.com/office/officeart/2005/8/layout/vList5"/>
    <dgm:cxn modelId="{95B4A478-2ED1-4CAE-80A6-367EA9533242}" type="presParOf" srcId="{0041843F-2578-4FC9-B3AD-0B394676F2A0}" destId="{1B8BD422-AFF2-4ADF-989E-608F3719161A}" srcOrd="5" destOrd="0" presId="urn:microsoft.com/office/officeart/2005/8/layout/vList5"/>
    <dgm:cxn modelId="{279980C3-CEDA-4C0A-B0F4-471692ED3211}" type="presParOf" srcId="{0041843F-2578-4FC9-B3AD-0B394676F2A0}" destId="{8BFFA4C4-715F-4F74-9411-D38A7983E60F}" srcOrd="6" destOrd="0" presId="urn:microsoft.com/office/officeart/2005/8/layout/vList5"/>
    <dgm:cxn modelId="{45DDD820-A8FE-42FA-9352-D668E7A4BBD2}" type="presParOf" srcId="{8BFFA4C4-715F-4F74-9411-D38A7983E60F}" destId="{34186073-0864-4D9C-B698-2706805744DC}" srcOrd="0" destOrd="0" presId="urn:microsoft.com/office/officeart/2005/8/layout/vList5"/>
    <dgm:cxn modelId="{B96D8CAC-82A7-488B-A4F8-BCF7C6AF5CA0}" type="presParOf" srcId="{8BFFA4C4-715F-4F74-9411-D38A7983E60F}" destId="{8053AAE1-ECC5-4E40-AFC2-09219CD54E4F}" srcOrd="1" destOrd="0" presId="urn:microsoft.com/office/officeart/2005/8/layout/vList5"/>
    <dgm:cxn modelId="{E166D376-25A4-4B05-AA27-30E58AE0525A}" type="presParOf" srcId="{0041843F-2578-4FC9-B3AD-0B394676F2A0}" destId="{C79184A4-5180-41C0-AC03-B2D53C274952}" srcOrd="7" destOrd="0" presId="urn:microsoft.com/office/officeart/2005/8/layout/vList5"/>
    <dgm:cxn modelId="{B97D2335-82C1-497E-A11A-82695D501A60}" type="presParOf" srcId="{0041843F-2578-4FC9-B3AD-0B394676F2A0}" destId="{3D256419-FCA7-4FAE-B29D-51F2208603C6}" srcOrd="8" destOrd="0" presId="urn:microsoft.com/office/officeart/2005/8/layout/vList5"/>
    <dgm:cxn modelId="{7A28445D-5B03-4E00-BD6A-2B0806A50B01}" type="presParOf" srcId="{3D256419-FCA7-4FAE-B29D-51F2208603C6}" destId="{E1839EB2-FEBE-4D1C-86A8-643DAE10E5EB}" srcOrd="0" destOrd="0" presId="urn:microsoft.com/office/officeart/2005/8/layout/vList5"/>
    <dgm:cxn modelId="{80C88923-6BF5-48FC-9E46-4F468349E731}" type="presParOf" srcId="{3D256419-FCA7-4FAE-B29D-51F2208603C6}" destId="{4A07391E-F039-4966-9C25-38933A7E095C}" srcOrd="1" destOrd="0" presId="urn:microsoft.com/office/officeart/2005/8/layout/vList5"/>
    <dgm:cxn modelId="{8AD75826-9D54-49B8-BC71-29856F879C18}" type="presParOf" srcId="{0041843F-2578-4FC9-B3AD-0B394676F2A0}" destId="{EE5C0FAC-68E3-49B3-A85D-7BCA3E643A3F}" srcOrd="9" destOrd="0" presId="urn:microsoft.com/office/officeart/2005/8/layout/vList5"/>
    <dgm:cxn modelId="{F13C40AD-2412-43E1-9344-2F45DADEB7DC}" type="presParOf" srcId="{0041843F-2578-4FC9-B3AD-0B394676F2A0}" destId="{91C48853-9307-42D6-9AE1-448147E63E81}" srcOrd="10" destOrd="0" presId="urn:microsoft.com/office/officeart/2005/8/layout/vList5"/>
    <dgm:cxn modelId="{AC8C3056-A98C-4713-AD6D-0F8A8F29B088}" type="presParOf" srcId="{91C48853-9307-42D6-9AE1-448147E63E81}" destId="{F1544AA6-4230-4F5B-A7FD-C97F4FEA4F41}" srcOrd="0" destOrd="0" presId="urn:microsoft.com/office/officeart/2005/8/layout/vList5"/>
    <dgm:cxn modelId="{4CFA29F1-5255-419D-A063-3FF12B7C5DDD}" type="presParOf" srcId="{91C48853-9307-42D6-9AE1-448147E63E81}" destId="{018649F5-C12C-41A9-9B27-DC7CB8B88D20}" srcOrd="1" destOrd="0" presId="urn:microsoft.com/office/officeart/2005/8/layout/vList5"/>
    <dgm:cxn modelId="{BE506F75-6DAA-46A0-827D-2901BB39BA99}" type="presParOf" srcId="{0041843F-2578-4FC9-B3AD-0B394676F2A0}" destId="{B782ACA4-4F83-4B4E-B38D-1526F24B514E}" srcOrd="11" destOrd="0" presId="urn:microsoft.com/office/officeart/2005/8/layout/vList5"/>
    <dgm:cxn modelId="{3910D5F1-A458-4524-A1B6-3535AFD04095}" type="presParOf" srcId="{0041843F-2578-4FC9-B3AD-0B394676F2A0}" destId="{E340146F-6C38-44ED-B7DB-D0D920DB5B8F}" srcOrd="12" destOrd="0" presId="urn:microsoft.com/office/officeart/2005/8/layout/vList5"/>
    <dgm:cxn modelId="{A956D2AC-6E82-453A-86EB-0C2C57E191CF}" type="presParOf" srcId="{E340146F-6C38-44ED-B7DB-D0D920DB5B8F}" destId="{D3A9F713-2E7B-4528-BE5A-E53F5D752295}" srcOrd="0" destOrd="0" presId="urn:microsoft.com/office/officeart/2005/8/layout/vList5"/>
    <dgm:cxn modelId="{5E992535-98C8-4DF7-8AC5-724D392D7EC9}" type="presParOf" srcId="{E340146F-6C38-44ED-B7DB-D0D920DB5B8F}" destId="{CE07ED39-A882-4804-95E3-C7C7F94893DB}" srcOrd="1" destOrd="0" presId="urn:microsoft.com/office/officeart/2005/8/layout/vList5"/>
    <dgm:cxn modelId="{5C259FBD-4864-4864-B167-894695FD34D7}" type="presParOf" srcId="{0041843F-2578-4FC9-B3AD-0B394676F2A0}" destId="{5BE6B3D4-0B90-4145-96C7-882B08573A14}" srcOrd="13" destOrd="0" presId="urn:microsoft.com/office/officeart/2005/8/layout/vList5"/>
    <dgm:cxn modelId="{8F178D1A-DF18-48A8-BE70-0A9BA28F06FE}" type="presParOf" srcId="{0041843F-2578-4FC9-B3AD-0B394676F2A0}" destId="{F14DC0A5-8C76-4EA6-A919-F0154D9377C6}" srcOrd="14" destOrd="0" presId="urn:microsoft.com/office/officeart/2005/8/layout/vList5"/>
    <dgm:cxn modelId="{85EE03CC-6B35-48AC-A7C3-F4E1CE9EF858}" type="presParOf" srcId="{F14DC0A5-8C76-4EA6-A919-F0154D9377C6}" destId="{8158A979-6F37-450C-9199-CB8FE635BF9D}" srcOrd="0" destOrd="0" presId="urn:microsoft.com/office/officeart/2005/8/layout/vList5"/>
    <dgm:cxn modelId="{4C2CC288-F959-4F94-A615-8EDD696369F4}" type="presParOf" srcId="{F14DC0A5-8C76-4EA6-A919-F0154D9377C6}" destId="{A2D9169F-1F26-476B-926B-761B7C077F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DA47A9-BE08-4B07-B86F-85B0929F6E50}" type="doc">
      <dgm:prSet loTypeId="urn:microsoft.com/office/officeart/2005/8/layout/lProcess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sk-SK"/>
        </a:p>
      </dgm:t>
    </dgm:pt>
    <dgm:pt modelId="{44D8C228-B334-4E63-BB39-A1F023E39103}">
      <dgm:prSet phldrT="[Text]"/>
      <dgm:spPr/>
      <dgm:t>
        <a:bodyPr/>
        <a:lstStyle/>
        <a:p>
          <a:r>
            <a:rPr lang="sk-SK" b="1" dirty="0" smtClean="0">
              <a:solidFill>
                <a:schemeClr val="bg2">
                  <a:lumMod val="50000"/>
                </a:schemeClr>
              </a:solidFill>
            </a:rPr>
            <a:t>Výška úveru </a:t>
          </a:r>
        </a:p>
        <a:p>
          <a:r>
            <a:rPr lang="sk-SK" b="1" dirty="0" smtClean="0">
              <a:solidFill>
                <a:schemeClr val="bg2">
                  <a:lumMod val="50000"/>
                </a:schemeClr>
              </a:solidFill>
            </a:rPr>
            <a:t>do 15.000 €</a:t>
          </a:r>
          <a:endParaRPr lang="sk-SK" dirty="0">
            <a:solidFill>
              <a:schemeClr val="bg2">
                <a:lumMod val="50000"/>
              </a:schemeClr>
            </a:solidFill>
          </a:endParaRPr>
        </a:p>
      </dgm:t>
    </dgm:pt>
    <dgm:pt modelId="{0733A422-8F8D-465C-8C5A-72EB246E2A9B}" type="parTrans" cxnId="{19D974F7-46B7-492D-B594-6255DA8A1B6C}">
      <dgm:prSet/>
      <dgm:spPr/>
      <dgm:t>
        <a:bodyPr/>
        <a:lstStyle/>
        <a:p>
          <a:endParaRPr lang="sk-SK"/>
        </a:p>
      </dgm:t>
    </dgm:pt>
    <dgm:pt modelId="{7EFC1C7D-F1A9-4B37-AC44-2177BF3BDB7E}" type="sibTrans" cxnId="{19D974F7-46B7-492D-B594-6255DA8A1B6C}">
      <dgm:prSet/>
      <dgm:spPr/>
      <dgm:t>
        <a:bodyPr/>
        <a:lstStyle/>
        <a:p>
          <a:endParaRPr lang="sk-SK"/>
        </a:p>
      </dgm:t>
    </dgm:pt>
    <dgm:pt modelId="{33830D8F-4E0E-44D0-B993-B2F7E512989D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latin typeface="+mn-lt"/>
            </a:rPr>
            <a:t>Dokladové preverenie vozidla                                   (hradí predávajúci, alebo kupujúci),              alebo KO nie staršia ako 3 mesiace</a:t>
          </a:r>
          <a:endParaRPr lang="sk-SK" sz="2000" b="1" dirty="0">
            <a:solidFill>
              <a:schemeClr val="tx1"/>
            </a:solidFill>
            <a:latin typeface="+mn-lt"/>
          </a:endParaRPr>
        </a:p>
      </dgm:t>
    </dgm:pt>
    <dgm:pt modelId="{51DFCF1A-1B68-4B3F-83CF-3F48EC392293}" type="parTrans" cxnId="{DD6865DC-B3A6-4CB0-B951-CE934F1D2282}">
      <dgm:prSet/>
      <dgm:spPr/>
      <dgm:t>
        <a:bodyPr/>
        <a:lstStyle/>
        <a:p>
          <a:endParaRPr lang="sk-SK"/>
        </a:p>
      </dgm:t>
    </dgm:pt>
    <dgm:pt modelId="{211F48BC-82C0-408C-9A72-60BA6A20598F}" type="sibTrans" cxnId="{DD6865DC-B3A6-4CB0-B951-CE934F1D2282}">
      <dgm:prSet/>
      <dgm:spPr/>
      <dgm:t>
        <a:bodyPr/>
        <a:lstStyle/>
        <a:p>
          <a:endParaRPr lang="sk-SK"/>
        </a:p>
      </dgm:t>
    </dgm:pt>
    <dgm:pt modelId="{7B898A4C-1003-4595-97A4-A183A4037380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latin typeface="+mn-lt"/>
            </a:rPr>
            <a:t>Nové autá, motorky, štvorkolky                        stačí FA s VIN číslom</a:t>
          </a:r>
          <a:endParaRPr lang="sk-SK" sz="2000" b="1" dirty="0">
            <a:solidFill>
              <a:schemeClr val="tx1"/>
            </a:solidFill>
            <a:latin typeface="+mn-lt"/>
          </a:endParaRPr>
        </a:p>
      </dgm:t>
    </dgm:pt>
    <dgm:pt modelId="{DCC49DBA-052A-4F57-A5D2-818F236216B1}" type="parTrans" cxnId="{5FB7D8D0-6BD2-4858-B803-42492CF18B41}">
      <dgm:prSet/>
      <dgm:spPr/>
      <dgm:t>
        <a:bodyPr/>
        <a:lstStyle/>
        <a:p>
          <a:endParaRPr lang="sk-SK"/>
        </a:p>
      </dgm:t>
    </dgm:pt>
    <dgm:pt modelId="{B482780D-94B2-4DBD-AD9F-586128EB5C00}" type="sibTrans" cxnId="{5FB7D8D0-6BD2-4858-B803-42492CF18B41}">
      <dgm:prSet/>
      <dgm:spPr/>
      <dgm:t>
        <a:bodyPr/>
        <a:lstStyle/>
        <a:p>
          <a:endParaRPr lang="sk-SK"/>
        </a:p>
      </dgm:t>
    </dgm:pt>
    <dgm:pt modelId="{19878A09-3CCB-4A6E-8DC7-597369AD1D64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latin typeface="+mn-lt"/>
            </a:rPr>
            <a:t>Objednávku zadáte na </a:t>
          </a:r>
        </a:p>
        <a:p>
          <a:r>
            <a:rPr lang="sk-SK" sz="2000" b="1" u="sng" dirty="0" smtClean="0">
              <a:latin typeface="+mn-lt"/>
              <a:hlinkClick xmlns:r="http://schemas.openxmlformats.org/officeDocument/2006/relationships" r:id="rId1"/>
            </a:rPr>
            <a:t>dokumenty@cofidis.sk</a:t>
          </a:r>
          <a:r>
            <a:rPr lang="sk-SK" sz="2000" b="1" dirty="0" smtClean="0">
              <a:latin typeface="+mn-lt"/>
            </a:rPr>
            <a:t> </a:t>
          </a:r>
          <a:endParaRPr lang="sk-SK" sz="2000" b="1" dirty="0">
            <a:latin typeface="+mn-lt"/>
          </a:endParaRPr>
        </a:p>
      </dgm:t>
    </dgm:pt>
    <dgm:pt modelId="{13DFD030-2AB8-4D81-ACD6-839101C69ACC}" type="parTrans" cxnId="{ADDE16AA-2C63-461F-996B-C4BFA36FF15C}">
      <dgm:prSet/>
      <dgm:spPr/>
      <dgm:t>
        <a:bodyPr/>
        <a:lstStyle/>
        <a:p>
          <a:endParaRPr lang="sk-SK"/>
        </a:p>
      </dgm:t>
    </dgm:pt>
    <dgm:pt modelId="{2B2B9CA3-C7CE-4724-9AA5-B2D238C0E374}" type="sibTrans" cxnId="{ADDE16AA-2C63-461F-996B-C4BFA36FF15C}">
      <dgm:prSet/>
      <dgm:spPr/>
      <dgm:t>
        <a:bodyPr/>
        <a:lstStyle/>
        <a:p>
          <a:endParaRPr lang="sk-SK"/>
        </a:p>
      </dgm:t>
    </dgm:pt>
    <dgm:pt modelId="{D669710F-E242-4669-876D-46F18EF99105}">
      <dgm:prSet phldrT="[Text]" custT="1"/>
      <dgm:spPr/>
      <dgm:t>
        <a:bodyPr/>
        <a:lstStyle/>
        <a:p>
          <a:r>
            <a:rPr lang="sk-SK" sz="1600" b="1" dirty="0" smtClean="0">
              <a:solidFill>
                <a:schemeClr val="tx1"/>
              </a:solidFill>
            </a:rPr>
            <a:t>Predmet mailu objednávka Techcar a číslo zmluvy. Do mailu napíšete kontaktné údaje na majiteľa vozidla, tel. kontakt a miesto, kde sa vozidlo nachádza.</a:t>
          </a:r>
          <a:endParaRPr lang="sk-SK" sz="1600" b="1" dirty="0">
            <a:solidFill>
              <a:schemeClr val="tx1"/>
            </a:solidFill>
          </a:endParaRPr>
        </a:p>
      </dgm:t>
    </dgm:pt>
    <dgm:pt modelId="{93B05FF7-5656-4C13-B6B8-FBB5E95EBB6B}" type="parTrans" cxnId="{241B28FF-C4D9-4EAC-BFCA-449630954DCC}">
      <dgm:prSet/>
      <dgm:spPr/>
      <dgm:t>
        <a:bodyPr/>
        <a:lstStyle/>
        <a:p>
          <a:endParaRPr lang="sk-SK"/>
        </a:p>
      </dgm:t>
    </dgm:pt>
    <dgm:pt modelId="{D924DCE6-94DC-45ED-B4E8-C9638129EED0}" type="sibTrans" cxnId="{241B28FF-C4D9-4EAC-BFCA-449630954DCC}">
      <dgm:prSet/>
      <dgm:spPr/>
      <dgm:t>
        <a:bodyPr/>
        <a:lstStyle/>
        <a:p>
          <a:endParaRPr lang="sk-SK"/>
        </a:p>
      </dgm:t>
    </dgm:pt>
    <dgm:pt modelId="{9A7E38A8-9D0E-4A3E-977A-AF3CB62F0346}">
      <dgm:prSet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latin typeface="+mn-lt"/>
            </a:rPr>
            <a:t>Objednávku zadáte na: </a:t>
          </a:r>
        </a:p>
        <a:p>
          <a:r>
            <a:rPr lang="sk-SK" sz="2000" b="1" u="sng" dirty="0" smtClean="0">
              <a:latin typeface="+mn-lt"/>
              <a:hlinkClick xmlns:r="http://schemas.openxmlformats.org/officeDocument/2006/relationships" r:id="rId2"/>
            </a:rPr>
            <a:t>www.autoprever.sk</a:t>
          </a:r>
          <a:r>
            <a:rPr lang="sk-SK" sz="2000" b="1" dirty="0" smtClean="0">
              <a:latin typeface="+mn-lt"/>
            </a:rPr>
            <a:t> </a:t>
          </a:r>
          <a:endParaRPr lang="sk-SK" sz="2000" b="1" dirty="0">
            <a:latin typeface="+mn-lt"/>
          </a:endParaRPr>
        </a:p>
      </dgm:t>
    </dgm:pt>
    <dgm:pt modelId="{E3A52D9F-ECE7-41A2-8E2E-53694046E01E}" type="parTrans" cxnId="{0F1351C7-D52C-4F89-8462-0B4D30CBD97E}">
      <dgm:prSet/>
      <dgm:spPr/>
      <dgm:t>
        <a:bodyPr/>
        <a:lstStyle/>
        <a:p>
          <a:endParaRPr lang="sk-SK"/>
        </a:p>
      </dgm:t>
    </dgm:pt>
    <dgm:pt modelId="{E26269CD-30F6-4C54-9638-06F67BE6028E}" type="sibTrans" cxnId="{0F1351C7-D52C-4F89-8462-0B4D30CBD97E}">
      <dgm:prSet/>
      <dgm:spPr/>
      <dgm:t>
        <a:bodyPr/>
        <a:lstStyle/>
        <a:p>
          <a:endParaRPr lang="sk-SK"/>
        </a:p>
      </dgm:t>
    </dgm:pt>
    <dgm:pt modelId="{7C35CF8C-3D3B-4099-9101-3840AE8172B8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tx1"/>
              </a:solidFill>
              <a:latin typeface="+mn-lt"/>
            </a:rPr>
            <a:t>Fyzické a dokladové preverenie vozidla (hradí Cofidis SA) </a:t>
          </a:r>
          <a:endParaRPr lang="sk-SK" sz="2000" b="1" dirty="0">
            <a:solidFill>
              <a:schemeClr val="tx1"/>
            </a:solidFill>
            <a:latin typeface="+mn-lt"/>
          </a:endParaRPr>
        </a:p>
      </dgm:t>
    </dgm:pt>
    <dgm:pt modelId="{59D575AC-38AB-433E-9BEA-355F047AA33E}" type="sibTrans" cxnId="{3BB9551A-389A-452C-9C84-C6A90211955C}">
      <dgm:prSet/>
      <dgm:spPr/>
      <dgm:t>
        <a:bodyPr/>
        <a:lstStyle/>
        <a:p>
          <a:endParaRPr lang="sk-SK"/>
        </a:p>
      </dgm:t>
    </dgm:pt>
    <dgm:pt modelId="{3016E3EB-8770-4BF8-8053-CB035AAF0BB2}" type="parTrans" cxnId="{3BB9551A-389A-452C-9C84-C6A90211955C}">
      <dgm:prSet/>
      <dgm:spPr/>
      <dgm:t>
        <a:bodyPr/>
        <a:lstStyle/>
        <a:p>
          <a:endParaRPr lang="sk-SK"/>
        </a:p>
      </dgm:t>
    </dgm:pt>
    <dgm:pt modelId="{ADE35661-F439-48E9-9045-0F75B43A2D9B}">
      <dgm:prSet phldrT="[Text]"/>
      <dgm:spPr/>
      <dgm:t>
        <a:bodyPr/>
        <a:lstStyle/>
        <a:p>
          <a:r>
            <a:rPr lang="sk-SK" b="1" dirty="0" smtClean="0">
              <a:solidFill>
                <a:schemeClr val="bg2">
                  <a:lumMod val="50000"/>
                </a:schemeClr>
              </a:solidFill>
            </a:rPr>
            <a:t>Výška úveru </a:t>
          </a:r>
        </a:p>
        <a:p>
          <a:r>
            <a:rPr lang="sk-SK" b="1" dirty="0" smtClean="0">
              <a:solidFill>
                <a:schemeClr val="bg2">
                  <a:lumMod val="50000"/>
                </a:schemeClr>
              </a:solidFill>
            </a:rPr>
            <a:t>nad 15.000 €</a:t>
          </a:r>
          <a:endParaRPr lang="sk-SK" b="1" dirty="0">
            <a:solidFill>
              <a:schemeClr val="bg2">
                <a:lumMod val="50000"/>
              </a:schemeClr>
            </a:solidFill>
          </a:endParaRPr>
        </a:p>
      </dgm:t>
    </dgm:pt>
    <dgm:pt modelId="{65C6FD2C-A635-4BCE-80C1-A0E095A13F31}" type="sibTrans" cxnId="{3F278F9A-B410-42EC-BCDC-0ACE080BE119}">
      <dgm:prSet/>
      <dgm:spPr/>
      <dgm:t>
        <a:bodyPr/>
        <a:lstStyle/>
        <a:p>
          <a:endParaRPr lang="sk-SK"/>
        </a:p>
      </dgm:t>
    </dgm:pt>
    <dgm:pt modelId="{53A63EA3-6C01-4C34-B144-E9B8AE679727}" type="parTrans" cxnId="{3F278F9A-B410-42EC-BCDC-0ACE080BE119}">
      <dgm:prSet/>
      <dgm:spPr/>
      <dgm:t>
        <a:bodyPr/>
        <a:lstStyle/>
        <a:p>
          <a:endParaRPr lang="sk-SK"/>
        </a:p>
      </dgm:t>
    </dgm:pt>
    <dgm:pt modelId="{E7BD3284-A1C2-444E-B2F3-92C78FF6FB22}" type="pres">
      <dgm:prSet presAssocID="{6BDA47A9-BE08-4B07-B86F-85B0929F6E5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D129E123-664E-496D-B01D-647A336C112D}" type="pres">
      <dgm:prSet presAssocID="{44D8C228-B334-4E63-BB39-A1F023E39103}" presName="compNode" presStyleCnt="0"/>
      <dgm:spPr/>
      <dgm:t>
        <a:bodyPr/>
        <a:lstStyle/>
        <a:p>
          <a:endParaRPr lang="sk-SK"/>
        </a:p>
      </dgm:t>
    </dgm:pt>
    <dgm:pt modelId="{CA4C6398-C163-4BEC-A802-0D519BA257A2}" type="pres">
      <dgm:prSet presAssocID="{44D8C228-B334-4E63-BB39-A1F023E39103}" presName="aNode" presStyleLbl="bgShp" presStyleIdx="0" presStyleCnt="2"/>
      <dgm:spPr/>
      <dgm:t>
        <a:bodyPr/>
        <a:lstStyle/>
        <a:p>
          <a:endParaRPr lang="sk-SK"/>
        </a:p>
      </dgm:t>
    </dgm:pt>
    <dgm:pt modelId="{4AA2237A-9795-42EF-92EC-17543F8F42E6}" type="pres">
      <dgm:prSet presAssocID="{44D8C228-B334-4E63-BB39-A1F023E39103}" presName="textNode" presStyleLbl="bgShp" presStyleIdx="0" presStyleCnt="2"/>
      <dgm:spPr/>
      <dgm:t>
        <a:bodyPr/>
        <a:lstStyle/>
        <a:p>
          <a:endParaRPr lang="sk-SK"/>
        </a:p>
      </dgm:t>
    </dgm:pt>
    <dgm:pt modelId="{AC502381-DC91-4543-A148-AC7B1811F2A3}" type="pres">
      <dgm:prSet presAssocID="{44D8C228-B334-4E63-BB39-A1F023E39103}" presName="compChildNode" presStyleCnt="0"/>
      <dgm:spPr/>
      <dgm:t>
        <a:bodyPr/>
        <a:lstStyle/>
        <a:p>
          <a:endParaRPr lang="sk-SK"/>
        </a:p>
      </dgm:t>
    </dgm:pt>
    <dgm:pt modelId="{67EEDED4-D0D0-484F-931D-6504FA22FC7C}" type="pres">
      <dgm:prSet presAssocID="{44D8C228-B334-4E63-BB39-A1F023E39103}" presName="theInnerList" presStyleCnt="0"/>
      <dgm:spPr/>
      <dgm:t>
        <a:bodyPr/>
        <a:lstStyle/>
        <a:p>
          <a:endParaRPr lang="sk-SK"/>
        </a:p>
      </dgm:t>
    </dgm:pt>
    <dgm:pt modelId="{0AD7B364-F09D-44D3-B034-6E33C93F1C80}" type="pres">
      <dgm:prSet presAssocID="{33830D8F-4E0E-44D0-B993-B2F7E512989D}" presName="childNode" presStyleLbl="node1" presStyleIdx="0" presStyleCnt="6" custScaleX="15734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82099FF-5243-4132-A02D-A1549EB8E166}" type="pres">
      <dgm:prSet presAssocID="{33830D8F-4E0E-44D0-B993-B2F7E512989D}" presName="aSpace2" presStyleCnt="0"/>
      <dgm:spPr/>
      <dgm:t>
        <a:bodyPr/>
        <a:lstStyle/>
        <a:p>
          <a:endParaRPr lang="sk-SK"/>
        </a:p>
      </dgm:t>
    </dgm:pt>
    <dgm:pt modelId="{CEB8B1B6-2C1E-4DDC-BD86-F812CC40D1C9}" type="pres">
      <dgm:prSet presAssocID="{9A7E38A8-9D0E-4A3E-977A-AF3CB62F0346}" presName="childNode" presStyleLbl="node1" presStyleIdx="1" presStyleCnt="6" custScaleX="15614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BB93363-9A43-4020-BAAF-AB8E018D782B}" type="pres">
      <dgm:prSet presAssocID="{9A7E38A8-9D0E-4A3E-977A-AF3CB62F0346}" presName="aSpace2" presStyleCnt="0"/>
      <dgm:spPr/>
      <dgm:t>
        <a:bodyPr/>
        <a:lstStyle/>
        <a:p>
          <a:endParaRPr lang="sk-SK"/>
        </a:p>
      </dgm:t>
    </dgm:pt>
    <dgm:pt modelId="{7CF05E12-6E81-414A-93D9-D071FB54FA84}" type="pres">
      <dgm:prSet presAssocID="{7B898A4C-1003-4595-97A4-A183A4037380}" presName="childNode" presStyleLbl="node1" presStyleIdx="2" presStyleCnt="6" custScaleX="15606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C286AF5-4D13-42E4-8EB2-1763BA2F7846}" type="pres">
      <dgm:prSet presAssocID="{44D8C228-B334-4E63-BB39-A1F023E39103}" presName="aSpace" presStyleCnt="0"/>
      <dgm:spPr/>
      <dgm:t>
        <a:bodyPr/>
        <a:lstStyle/>
        <a:p>
          <a:endParaRPr lang="sk-SK"/>
        </a:p>
      </dgm:t>
    </dgm:pt>
    <dgm:pt modelId="{A7EEF2D3-BC7C-43C1-B3D3-47E7431D9EF8}" type="pres">
      <dgm:prSet presAssocID="{ADE35661-F439-48E9-9045-0F75B43A2D9B}" presName="compNode" presStyleCnt="0"/>
      <dgm:spPr/>
      <dgm:t>
        <a:bodyPr/>
        <a:lstStyle/>
        <a:p>
          <a:endParaRPr lang="sk-SK"/>
        </a:p>
      </dgm:t>
    </dgm:pt>
    <dgm:pt modelId="{1D96AD9B-471E-4E42-93C4-FA25A1B71FFC}" type="pres">
      <dgm:prSet presAssocID="{ADE35661-F439-48E9-9045-0F75B43A2D9B}" presName="aNode" presStyleLbl="bgShp" presStyleIdx="1" presStyleCnt="2" custLinFactNeighborX="38"/>
      <dgm:spPr/>
      <dgm:t>
        <a:bodyPr/>
        <a:lstStyle/>
        <a:p>
          <a:endParaRPr lang="sk-SK"/>
        </a:p>
      </dgm:t>
    </dgm:pt>
    <dgm:pt modelId="{2270D4A3-1EFF-4204-B59B-FF26C62AE657}" type="pres">
      <dgm:prSet presAssocID="{ADE35661-F439-48E9-9045-0F75B43A2D9B}" presName="textNode" presStyleLbl="bgShp" presStyleIdx="1" presStyleCnt="2"/>
      <dgm:spPr/>
      <dgm:t>
        <a:bodyPr/>
        <a:lstStyle/>
        <a:p>
          <a:endParaRPr lang="sk-SK"/>
        </a:p>
      </dgm:t>
    </dgm:pt>
    <dgm:pt modelId="{E45EADEA-C884-4579-9AF0-32F9928E25B3}" type="pres">
      <dgm:prSet presAssocID="{ADE35661-F439-48E9-9045-0F75B43A2D9B}" presName="compChildNode" presStyleCnt="0"/>
      <dgm:spPr/>
      <dgm:t>
        <a:bodyPr/>
        <a:lstStyle/>
        <a:p>
          <a:endParaRPr lang="sk-SK"/>
        </a:p>
      </dgm:t>
    </dgm:pt>
    <dgm:pt modelId="{9DDB3D62-1AF8-4DB9-98D5-7D1C52B43C5F}" type="pres">
      <dgm:prSet presAssocID="{ADE35661-F439-48E9-9045-0F75B43A2D9B}" presName="theInnerList" presStyleCnt="0"/>
      <dgm:spPr/>
      <dgm:t>
        <a:bodyPr/>
        <a:lstStyle/>
        <a:p>
          <a:endParaRPr lang="sk-SK"/>
        </a:p>
      </dgm:t>
    </dgm:pt>
    <dgm:pt modelId="{6D8FF29B-918C-4746-822E-5002FB238F5A}" type="pres">
      <dgm:prSet presAssocID="{7C35CF8C-3D3B-4099-9101-3840AE8172B8}" presName="childNode" presStyleLbl="node1" presStyleIdx="3" presStyleCnt="6" custScaleX="15312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3333385-0686-4390-957A-95B0D060C26B}" type="pres">
      <dgm:prSet presAssocID="{7C35CF8C-3D3B-4099-9101-3840AE8172B8}" presName="aSpace2" presStyleCnt="0"/>
      <dgm:spPr/>
      <dgm:t>
        <a:bodyPr/>
        <a:lstStyle/>
        <a:p>
          <a:endParaRPr lang="sk-SK"/>
        </a:p>
      </dgm:t>
    </dgm:pt>
    <dgm:pt modelId="{0103159E-9236-42AE-AE30-860CAADA88DE}" type="pres">
      <dgm:prSet presAssocID="{19878A09-3CCB-4A6E-8DC7-597369AD1D64}" presName="childNode" presStyleLbl="node1" presStyleIdx="4" presStyleCnt="6" custScaleX="15438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4FBCFC5-CFF8-4139-901E-8CE8CE12FA4B}" type="pres">
      <dgm:prSet presAssocID="{19878A09-3CCB-4A6E-8DC7-597369AD1D64}" presName="aSpace2" presStyleCnt="0"/>
      <dgm:spPr/>
      <dgm:t>
        <a:bodyPr/>
        <a:lstStyle/>
        <a:p>
          <a:endParaRPr lang="sk-SK"/>
        </a:p>
      </dgm:t>
    </dgm:pt>
    <dgm:pt modelId="{D732FC70-9568-4759-88DD-A3757D9AF5CE}" type="pres">
      <dgm:prSet presAssocID="{D669710F-E242-4669-876D-46F18EF99105}" presName="childNode" presStyleLbl="node1" presStyleIdx="5" presStyleCnt="6" custScaleX="15643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6B2403E-3414-4D73-AA04-1C58A9328EF2}" type="presOf" srcId="{7B898A4C-1003-4595-97A4-A183A4037380}" destId="{7CF05E12-6E81-414A-93D9-D071FB54FA84}" srcOrd="0" destOrd="0" presId="urn:microsoft.com/office/officeart/2005/8/layout/lProcess2"/>
    <dgm:cxn modelId="{77F9C992-784C-493D-8CB1-944EE1A63F74}" type="presOf" srcId="{ADE35661-F439-48E9-9045-0F75B43A2D9B}" destId="{1D96AD9B-471E-4E42-93C4-FA25A1B71FFC}" srcOrd="0" destOrd="0" presId="urn:microsoft.com/office/officeart/2005/8/layout/lProcess2"/>
    <dgm:cxn modelId="{5FB7D8D0-6BD2-4858-B803-42492CF18B41}" srcId="{44D8C228-B334-4E63-BB39-A1F023E39103}" destId="{7B898A4C-1003-4595-97A4-A183A4037380}" srcOrd="2" destOrd="0" parTransId="{DCC49DBA-052A-4F57-A5D2-818F236216B1}" sibTransId="{B482780D-94B2-4DBD-AD9F-586128EB5C00}"/>
    <dgm:cxn modelId="{D30B6C68-7110-4617-996B-6110F5EB8247}" type="presOf" srcId="{44D8C228-B334-4E63-BB39-A1F023E39103}" destId="{4AA2237A-9795-42EF-92EC-17543F8F42E6}" srcOrd="1" destOrd="0" presId="urn:microsoft.com/office/officeart/2005/8/layout/lProcess2"/>
    <dgm:cxn modelId="{74BF85DF-34FF-4EC0-8285-C932049B0795}" type="presOf" srcId="{33830D8F-4E0E-44D0-B993-B2F7E512989D}" destId="{0AD7B364-F09D-44D3-B034-6E33C93F1C80}" srcOrd="0" destOrd="0" presId="urn:microsoft.com/office/officeart/2005/8/layout/lProcess2"/>
    <dgm:cxn modelId="{D99CCCC5-BDFD-4626-B022-ED8DE95EEB27}" type="presOf" srcId="{ADE35661-F439-48E9-9045-0F75B43A2D9B}" destId="{2270D4A3-1EFF-4204-B59B-FF26C62AE657}" srcOrd="1" destOrd="0" presId="urn:microsoft.com/office/officeart/2005/8/layout/lProcess2"/>
    <dgm:cxn modelId="{ADDE16AA-2C63-461F-996B-C4BFA36FF15C}" srcId="{ADE35661-F439-48E9-9045-0F75B43A2D9B}" destId="{19878A09-3CCB-4A6E-8DC7-597369AD1D64}" srcOrd="1" destOrd="0" parTransId="{13DFD030-2AB8-4D81-ACD6-839101C69ACC}" sibTransId="{2B2B9CA3-C7CE-4724-9AA5-B2D238C0E374}"/>
    <dgm:cxn modelId="{60824442-5E4D-4BFC-A065-3C4960B7EC23}" type="presOf" srcId="{44D8C228-B334-4E63-BB39-A1F023E39103}" destId="{CA4C6398-C163-4BEC-A802-0D519BA257A2}" srcOrd="0" destOrd="0" presId="urn:microsoft.com/office/officeart/2005/8/layout/lProcess2"/>
    <dgm:cxn modelId="{53A79311-6B4A-4D00-8BE7-1A4C39A966F4}" type="presOf" srcId="{7C35CF8C-3D3B-4099-9101-3840AE8172B8}" destId="{6D8FF29B-918C-4746-822E-5002FB238F5A}" srcOrd="0" destOrd="0" presId="urn:microsoft.com/office/officeart/2005/8/layout/lProcess2"/>
    <dgm:cxn modelId="{A0BC11A7-BE90-460A-B641-457C3940902D}" type="presOf" srcId="{D669710F-E242-4669-876D-46F18EF99105}" destId="{D732FC70-9568-4759-88DD-A3757D9AF5CE}" srcOrd="0" destOrd="0" presId="urn:microsoft.com/office/officeart/2005/8/layout/lProcess2"/>
    <dgm:cxn modelId="{F0E7DC8B-1FC2-4EBA-9288-4EB9C327BBFC}" type="presOf" srcId="{6BDA47A9-BE08-4B07-B86F-85B0929F6E50}" destId="{E7BD3284-A1C2-444E-B2F3-92C78FF6FB22}" srcOrd="0" destOrd="0" presId="urn:microsoft.com/office/officeart/2005/8/layout/lProcess2"/>
    <dgm:cxn modelId="{3F278F9A-B410-42EC-BCDC-0ACE080BE119}" srcId="{6BDA47A9-BE08-4B07-B86F-85B0929F6E50}" destId="{ADE35661-F439-48E9-9045-0F75B43A2D9B}" srcOrd="1" destOrd="0" parTransId="{53A63EA3-6C01-4C34-B144-E9B8AE679727}" sibTransId="{65C6FD2C-A635-4BCE-80C1-A0E095A13F31}"/>
    <dgm:cxn modelId="{0F1351C7-D52C-4F89-8462-0B4D30CBD97E}" srcId="{44D8C228-B334-4E63-BB39-A1F023E39103}" destId="{9A7E38A8-9D0E-4A3E-977A-AF3CB62F0346}" srcOrd="1" destOrd="0" parTransId="{E3A52D9F-ECE7-41A2-8E2E-53694046E01E}" sibTransId="{E26269CD-30F6-4C54-9638-06F67BE6028E}"/>
    <dgm:cxn modelId="{1D55BEB4-F976-41E5-8C9A-3E5A320022BF}" type="presOf" srcId="{9A7E38A8-9D0E-4A3E-977A-AF3CB62F0346}" destId="{CEB8B1B6-2C1E-4DDC-BD86-F812CC40D1C9}" srcOrd="0" destOrd="0" presId="urn:microsoft.com/office/officeart/2005/8/layout/lProcess2"/>
    <dgm:cxn modelId="{241B28FF-C4D9-4EAC-BFCA-449630954DCC}" srcId="{ADE35661-F439-48E9-9045-0F75B43A2D9B}" destId="{D669710F-E242-4669-876D-46F18EF99105}" srcOrd="2" destOrd="0" parTransId="{93B05FF7-5656-4C13-B6B8-FBB5E95EBB6B}" sibTransId="{D924DCE6-94DC-45ED-B4E8-C9638129EED0}"/>
    <dgm:cxn modelId="{E5B64BAE-1266-4FBB-8FDE-F82449E5EE71}" type="presOf" srcId="{19878A09-3CCB-4A6E-8DC7-597369AD1D64}" destId="{0103159E-9236-42AE-AE30-860CAADA88DE}" srcOrd="0" destOrd="0" presId="urn:microsoft.com/office/officeart/2005/8/layout/lProcess2"/>
    <dgm:cxn modelId="{19D974F7-46B7-492D-B594-6255DA8A1B6C}" srcId="{6BDA47A9-BE08-4B07-B86F-85B0929F6E50}" destId="{44D8C228-B334-4E63-BB39-A1F023E39103}" srcOrd="0" destOrd="0" parTransId="{0733A422-8F8D-465C-8C5A-72EB246E2A9B}" sibTransId="{7EFC1C7D-F1A9-4B37-AC44-2177BF3BDB7E}"/>
    <dgm:cxn modelId="{3BB9551A-389A-452C-9C84-C6A90211955C}" srcId="{ADE35661-F439-48E9-9045-0F75B43A2D9B}" destId="{7C35CF8C-3D3B-4099-9101-3840AE8172B8}" srcOrd="0" destOrd="0" parTransId="{3016E3EB-8770-4BF8-8053-CB035AAF0BB2}" sibTransId="{59D575AC-38AB-433E-9BEA-355F047AA33E}"/>
    <dgm:cxn modelId="{DD6865DC-B3A6-4CB0-B951-CE934F1D2282}" srcId="{44D8C228-B334-4E63-BB39-A1F023E39103}" destId="{33830D8F-4E0E-44D0-B993-B2F7E512989D}" srcOrd="0" destOrd="0" parTransId="{51DFCF1A-1B68-4B3F-83CF-3F48EC392293}" sibTransId="{211F48BC-82C0-408C-9A72-60BA6A20598F}"/>
    <dgm:cxn modelId="{8A5CDE57-EAE0-4907-9B13-EFA05D5E5C68}" type="presParOf" srcId="{E7BD3284-A1C2-444E-B2F3-92C78FF6FB22}" destId="{D129E123-664E-496D-B01D-647A336C112D}" srcOrd="0" destOrd="0" presId="urn:microsoft.com/office/officeart/2005/8/layout/lProcess2"/>
    <dgm:cxn modelId="{5052950F-F1D7-498A-AE63-E1F0E9A47B31}" type="presParOf" srcId="{D129E123-664E-496D-B01D-647A336C112D}" destId="{CA4C6398-C163-4BEC-A802-0D519BA257A2}" srcOrd="0" destOrd="0" presId="urn:microsoft.com/office/officeart/2005/8/layout/lProcess2"/>
    <dgm:cxn modelId="{2F51A893-DD67-44AA-A0B2-D2AFF7918746}" type="presParOf" srcId="{D129E123-664E-496D-B01D-647A336C112D}" destId="{4AA2237A-9795-42EF-92EC-17543F8F42E6}" srcOrd="1" destOrd="0" presId="urn:microsoft.com/office/officeart/2005/8/layout/lProcess2"/>
    <dgm:cxn modelId="{2756EA13-7479-4C4D-9A04-3C247D5A6579}" type="presParOf" srcId="{D129E123-664E-496D-B01D-647A336C112D}" destId="{AC502381-DC91-4543-A148-AC7B1811F2A3}" srcOrd="2" destOrd="0" presId="urn:microsoft.com/office/officeart/2005/8/layout/lProcess2"/>
    <dgm:cxn modelId="{9160A3BD-E513-4EBE-A08F-6DA9CFB2BA58}" type="presParOf" srcId="{AC502381-DC91-4543-A148-AC7B1811F2A3}" destId="{67EEDED4-D0D0-484F-931D-6504FA22FC7C}" srcOrd="0" destOrd="0" presId="urn:microsoft.com/office/officeart/2005/8/layout/lProcess2"/>
    <dgm:cxn modelId="{AEA76110-FE23-49C6-A6E7-2A5B5A01DF68}" type="presParOf" srcId="{67EEDED4-D0D0-484F-931D-6504FA22FC7C}" destId="{0AD7B364-F09D-44D3-B034-6E33C93F1C80}" srcOrd="0" destOrd="0" presId="urn:microsoft.com/office/officeart/2005/8/layout/lProcess2"/>
    <dgm:cxn modelId="{90FC7D1E-D5FD-4420-A8D1-54240CAD3E87}" type="presParOf" srcId="{67EEDED4-D0D0-484F-931D-6504FA22FC7C}" destId="{482099FF-5243-4132-A02D-A1549EB8E166}" srcOrd="1" destOrd="0" presId="urn:microsoft.com/office/officeart/2005/8/layout/lProcess2"/>
    <dgm:cxn modelId="{1EDF8ADF-A261-46C6-91C1-2C293BE891EA}" type="presParOf" srcId="{67EEDED4-D0D0-484F-931D-6504FA22FC7C}" destId="{CEB8B1B6-2C1E-4DDC-BD86-F812CC40D1C9}" srcOrd="2" destOrd="0" presId="urn:microsoft.com/office/officeart/2005/8/layout/lProcess2"/>
    <dgm:cxn modelId="{0EF47D87-5C91-490D-8BB6-4000C1638904}" type="presParOf" srcId="{67EEDED4-D0D0-484F-931D-6504FA22FC7C}" destId="{9BB93363-9A43-4020-BAAF-AB8E018D782B}" srcOrd="3" destOrd="0" presId="urn:microsoft.com/office/officeart/2005/8/layout/lProcess2"/>
    <dgm:cxn modelId="{72099538-E3D0-4EAC-A495-AF152B661094}" type="presParOf" srcId="{67EEDED4-D0D0-484F-931D-6504FA22FC7C}" destId="{7CF05E12-6E81-414A-93D9-D071FB54FA84}" srcOrd="4" destOrd="0" presId="urn:microsoft.com/office/officeart/2005/8/layout/lProcess2"/>
    <dgm:cxn modelId="{07FA2BF2-334E-400D-8F42-A0433B37500F}" type="presParOf" srcId="{E7BD3284-A1C2-444E-B2F3-92C78FF6FB22}" destId="{CC286AF5-4D13-42E4-8EB2-1763BA2F7846}" srcOrd="1" destOrd="0" presId="urn:microsoft.com/office/officeart/2005/8/layout/lProcess2"/>
    <dgm:cxn modelId="{F00FFAF3-AFE4-47F1-A2E5-3DBAA71609B0}" type="presParOf" srcId="{E7BD3284-A1C2-444E-B2F3-92C78FF6FB22}" destId="{A7EEF2D3-BC7C-43C1-B3D3-47E7431D9EF8}" srcOrd="2" destOrd="0" presId="urn:microsoft.com/office/officeart/2005/8/layout/lProcess2"/>
    <dgm:cxn modelId="{0DBA97AE-CF89-4A23-A1CD-C8B85EA6EAA5}" type="presParOf" srcId="{A7EEF2D3-BC7C-43C1-B3D3-47E7431D9EF8}" destId="{1D96AD9B-471E-4E42-93C4-FA25A1B71FFC}" srcOrd="0" destOrd="0" presId="urn:microsoft.com/office/officeart/2005/8/layout/lProcess2"/>
    <dgm:cxn modelId="{1ADC8B03-87EE-4759-AE46-7620EFEABEAE}" type="presParOf" srcId="{A7EEF2D3-BC7C-43C1-B3D3-47E7431D9EF8}" destId="{2270D4A3-1EFF-4204-B59B-FF26C62AE657}" srcOrd="1" destOrd="0" presId="urn:microsoft.com/office/officeart/2005/8/layout/lProcess2"/>
    <dgm:cxn modelId="{BAF2145A-39FA-4D31-BD96-629F4513B241}" type="presParOf" srcId="{A7EEF2D3-BC7C-43C1-B3D3-47E7431D9EF8}" destId="{E45EADEA-C884-4579-9AF0-32F9928E25B3}" srcOrd="2" destOrd="0" presId="urn:microsoft.com/office/officeart/2005/8/layout/lProcess2"/>
    <dgm:cxn modelId="{BECDA070-6052-47C4-9F63-5A0816CBBAB9}" type="presParOf" srcId="{E45EADEA-C884-4579-9AF0-32F9928E25B3}" destId="{9DDB3D62-1AF8-4DB9-98D5-7D1C52B43C5F}" srcOrd="0" destOrd="0" presId="urn:microsoft.com/office/officeart/2005/8/layout/lProcess2"/>
    <dgm:cxn modelId="{5FE58CB4-58C6-467B-A407-3100D22AFB67}" type="presParOf" srcId="{9DDB3D62-1AF8-4DB9-98D5-7D1C52B43C5F}" destId="{6D8FF29B-918C-4746-822E-5002FB238F5A}" srcOrd="0" destOrd="0" presId="urn:microsoft.com/office/officeart/2005/8/layout/lProcess2"/>
    <dgm:cxn modelId="{55A1B18D-0890-4A21-80AD-E13AA03AFF7B}" type="presParOf" srcId="{9DDB3D62-1AF8-4DB9-98D5-7D1C52B43C5F}" destId="{43333385-0686-4390-957A-95B0D060C26B}" srcOrd="1" destOrd="0" presId="urn:microsoft.com/office/officeart/2005/8/layout/lProcess2"/>
    <dgm:cxn modelId="{BA4E0B15-4E8F-43F4-AD0D-2C5B3776AB61}" type="presParOf" srcId="{9DDB3D62-1AF8-4DB9-98D5-7D1C52B43C5F}" destId="{0103159E-9236-42AE-AE30-860CAADA88DE}" srcOrd="2" destOrd="0" presId="urn:microsoft.com/office/officeart/2005/8/layout/lProcess2"/>
    <dgm:cxn modelId="{733897E0-6540-40D4-B54F-EDA6D036F97F}" type="presParOf" srcId="{9DDB3D62-1AF8-4DB9-98D5-7D1C52B43C5F}" destId="{D4FBCFC5-CFF8-4139-901E-8CE8CE12FA4B}" srcOrd="3" destOrd="0" presId="urn:microsoft.com/office/officeart/2005/8/layout/lProcess2"/>
    <dgm:cxn modelId="{EB74BEEC-E5DD-457D-A9D8-75D9D03533ED}" type="presParOf" srcId="{9DDB3D62-1AF8-4DB9-98D5-7D1C52B43C5F}" destId="{D732FC70-9568-4759-88DD-A3757D9AF5C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346735-274B-4097-8C7A-709C25BC0FAA}" type="doc">
      <dgm:prSet loTypeId="urn:microsoft.com/office/officeart/2005/8/layout/hierarchy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718D7294-4DD3-4A6E-9BEE-8CBF425F27F3}">
      <dgm:prSet phldrT="[Text]"/>
      <dgm:spPr/>
      <dgm:t>
        <a:bodyPr/>
        <a:lstStyle/>
        <a:p>
          <a:r>
            <a:rPr lang="sk-SK" b="1" dirty="0" smtClean="0">
              <a:effectLst/>
              <a:latin typeface="Arial Black" panose="020B0A04020102020204" pitchFamily="34" charset="0"/>
            </a:rPr>
            <a:t>ODDELENIE POSÚDENIA ÚVEROV</a:t>
          </a:r>
          <a:endParaRPr lang="sk-SK" b="1" dirty="0">
            <a:effectLst/>
            <a:latin typeface="Arial Black" panose="020B0A04020102020204" pitchFamily="34" charset="0"/>
          </a:endParaRPr>
        </a:p>
      </dgm:t>
    </dgm:pt>
    <dgm:pt modelId="{99CC9D72-2D13-48FB-8AFB-F5977B9244ED}" type="parTrans" cxnId="{ACDC3C80-89DC-41F4-BA57-082221B9A8FE}">
      <dgm:prSet/>
      <dgm:spPr/>
      <dgm:t>
        <a:bodyPr/>
        <a:lstStyle/>
        <a:p>
          <a:endParaRPr lang="sk-SK"/>
        </a:p>
      </dgm:t>
    </dgm:pt>
    <dgm:pt modelId="{24208EE0-CDAF-4816-82A8-652461189154}" type="sibTrans" cxnId="{ACDC3C80-89DC-41F4-BA57-082221B9A8FE}">
      <dgm:prSet/>
      <dgm:spPr/>
      <dgm:t>
        <a:bodyPr/>
        <a:lstStyle/>
        <a:p>
          <a:endParaRPr lang="sk-SK"/>
        </a:p>
      </dgm:t>
    </dgm:pt>
    <dgm:pt modelId="{F1B4A108-E7D9-4BE6-8A4F-8AB90382D3E0}">
      <dgm:prSet phldrT="[Text]" custT="1"/>
      <dgm:spPr/>
      <dgm:t>
        <a:bodyPr/>
        <a:lstStyle/>
        <a:p>
          <a:pPr algn="ctr"/>
          <a:r>
            <a:rPr lang="sk-SK" sz="2000" b="1" dirty="0" smtClean="0"/>
            <a:t> </a:t>
          </a:r>
        </a:p>
        <a:p>
          <a:pPr algn="ctr"/>
          <a:r>
            <a:rPr lang="sk-SK" sz="2000" b="1" dirty="0" smtClean="0">
              <a:hlinkClick xmlns:r="http://schemas.openxmlformats.org/officeDocument/2006/relationships" r:id="rId1"/>
            </a:rPr>
            <a:t>analyza@cofidis.sk</a:t>
          </a:r>
          <a:endParaRPr lang="sk-SK" sz="2000" b="1" dirty="0" smtClean="0"/>
        </a:p>
        <a:p>
          <a:pPr algn="ctr"/>
          <a:endParaRPr lang="sk-SK" sz="2000" b="1" dirty="0"/>
        </a:p>
      </dgm:t>
    </dgm:pt>
    <dgm:pt modelId="{873EC137-D165-4A32-A49F-45D668A0CA80}" type="parTrans" cxnId="{9373AB9E-0A97-45E1-A5EB-D7E2A0DB7128}">
      <dgm:prSet/>
      <dgm:spPr/>
      <dgm:t>
        <a:bodyPr/>
        <a:lstStyle/>
        <a:p>
          <a:endParaRPr lang="sk-SK"/>
        </a:p>
      </dgm:t>
    </dgm:pt>
    <dgm:pt modelId="{E7A12E46-281F-4E8B-BDA5-8870E576BC63}" type="sibTrans" cxnId="{9373AB9E-0A97-45E1-A5EB-D7E2A0DB7128}">
      <dgm:prSet/>
      <dgm:spPr/>
      <dgm:t>
        <a:bodyPr/>
        <a:lstStyle/>
        <a:p>
          <a:endParaRPr lang="sk-SK"/>
        </a:p>
      </dgm:t>
    </dgm:pt>
    <dgm:pt modelId="{6FBFE674-8D90-42B1-B7A3-A21ED70AC34A}">
      <dgm:prSet phldrT="[Text]" custT="1"/>
      <dgm:spPr/>
      <dgm:t>
        <a:bodyPr/>
        <a:lstStyle/>
        <a:p>
          <a:r>
            <a:rPr lang="sk-SK" sz="1600" b="0" i="0" dirty="0" smtClean="0">
              <a:solidFill>
                <a:schemeClr val="tx1"/>
              </a:solidFill>
              <a:effectLst/>
            </a:rPr>
            <a:t>09:00-21:00 PO-NE </a:t>
          </a:r>
          <a:r>
            <a:rPr lang="sk-SK" sz="1600" b="1" dirty="0" smtClean="0">
              <a:solidFill>
                <a:schemeClr val="tx1"/>
              </a:solidFill>
              <a:effectLst/>
            </a:rPr>
            <a:t>+421 2 </a:t>
          </a:r>
          <a:r>
            <a:rPr lang="sk-SK" sz="1600" b="1" i="0" dirty="0" smtClean="0">
              <a:solidFill>
                <a:schemeClr val="tx1"/>
              </a:solidFill>
              <a:effectLst/>
            </a:rPr>
            <a:t>3222 2011</a:t>
          </a:r>
          <a:endParaRPr lang="sk-SK" sz="1600" b="1" dirty="0">
            <a:solidFill>
              <a:schemeClr val="tx1"/>
            </a:solidFill>
            <a:effectLst/>
          </a:endParaRPr>
        </a:p>
      </dgm:t>
    </dgm:pt>
    <dgm:pt modelId="{72F2719E-CF64-4261-9DA8-BC7F00559A08}" type="parTrans" cxnId="{1B4760C6-EAD0-4D7D-ABDC-9FC70088EE2D}">
      <dgm:prSet/>
      <dgm:spPr/>
      <dgm:t>
        <a:bodyPr/>
        <a:lstStyle/>
        <a:p>
          <a:endParaRPr lang="sk-SK"/>
        </a:p>
      </dgm:t>
    </dgm:pt>
    <dgm:pt modelId="{E1E563B2-F208-4F82-936D-2DBB07375E66}" type="sibTrans" cxnId="{1B4760C6-EAD0-4D7D-ABDC-9FC70088EE2D}">
      <dgm:prSet/>
      <dgm:spPr/>
      <dgm:t>
        <a:bodyPr/>
        <a:lstStyle/>
        <a:p>
          <a:endParaRPr lang="sk-SK"/>
        </a:p>
      </dgm:t>
    </dgm:pt>
    <dgm:pt modelId="{E7F61490-DC01-4E6A-B5E8-483591D9AF84}">
      <dgm:prSet phldrT="[Text]"/>
      <dgm:spPr/>
      <dgm:t>
        <a:bodyPr/>
        <a:lstStyle/>
        <a:p>
          <a:r>
            <a:rPr lang="sk-SK" b="1" dirty="0" smtClean="0">
              <a:effectLst/>
              <a:latin typeface="Arial Black" panose="020B0A04020102020204" pitchFamily="34" charset="0"/>
            </a:rPr>
            <a:t>PODPORA          PRE OBCHODNÝCH PARTNEROV</a:t>
          </a:r>
          <a:endParaRPr lang="sk-SK" b="1" dirty="0">
            <a:effectLst/>
            <a:latin typeface="Arial Black" panose="020B0A04020102020204" pitchFamily="34" charset="0"/>
          </a:endParaRPr>
        </a:p>
      </dgm:t>
    </dgm:pt>
    <dgm:pt modelId="{F55014A1-1BAE-4BB2-A266-0552C93B667F}" type="parTrans" cxnId="{13D30D1C-1EB8-41A6-9499-026B51715E10}">
      <dgm:prSet/>
      <dgm:spPr/>
      <dgm:t>
        <a:bodyPr/>
        <a:lstStyle/>
        <a:p>
          <a:endParaRPr lang="sk-SK"/>
        </a:p>
      </dgm:t>
    </dgm:pt>
    <dgm:pt modelId="{6017B195-A7E1-4FA5-A23B-6850DE7B704C}" type="sibTrans" cxnId="{13D30D1C-1EB8-41A6-9499-026B51715E10}">
      <dgm:prSet/>
      <dgm:spPr/>
      <dgm:t>
        <a:bodyPr/>
        <a:lstStyle/>
        <a:p>
          <a:endParaRPr lang="sk-SK"/>
        </a:p>
      </dgm:t>
    </dgm:pt>
    <dgm:pt modelId="{E4304A34-C985-43BB-BDFF-A17808037F61}">
      <dgm:prSet phldrT="[Text]" custT="1"/>
      <dgm:spPr/>
      <dgm:t>
        <a:bodyPr/>
        <a:lstStyle/>
        <a:p>
          <a:pPr algn="ctr"/>
          <a:endParaRPr lang="sk-SK" sz="1400" b="1" dirty="0" smtClean="0">
            <a:hlinkClick xmlns:r="http://schemas.openxmlformats.org/officeDocument/2006/relationships" r:id="rId2"/>
          </a:endParaRPr>
        </a:p>
        <a:p>
          <a:pPr algn="ctr"/>
          <a:r>
            <a:rPr lang="sk-SK" sz="1400" b="1" dirty="0" smtClean="0">
              <a:hlinkClick xmlns:r="http://schemas.openxmlformats.org/officeDocument/2006/relationships" r:id="rId2"/>
            </a:rPr>
            <a:t>lenka.ursiny@cofidis.sk</a:t>
          </a:r>
          <a:endParaRPr lang="sk-SK" sz="1400" b="1" dirty="0" smtClean="0"/>
        </a:p>
        <a:p>
          <a:pPr algn="ctr"/>
          <a:r>
            <a:rPr lang="sk-SK" sz="1400" b="1" dirty="0" smtClean="0">
              <a:hlinkClick xmlns:r="http://schemas.openxmlformats.org/officeDocument/2006/relationships" r:id="rId3"/>
            </a:rPr>
            <a:t>obchodne@cofidis.sk</a:t>
          </a:r>
          <a:endParaRPr lang="sk-SK" sz="1400" b="1" dirty="0" smtClean="0"/>
        </a:p>
        <a:p>
          <a:pPr algn="ctr"/>
          <a:endParaRPr lang="sk-SK" sz="1400" b="1" dirty="0"/>
        </a:p>
      </dgm:t>
    </dgm:pt>
    <dgm:pt modelId="{A54AD4EF-C1B9-4DFC-9661-2D5D4581BA72}" type="parTrans" cxnId="{A7C88987-E67B-4F63-9021-305F4167C4C4}">
      <dgm:prSet/>
      <dgm:spPr/>
      <dgm:t>
        <a:bodyPr/>
        <a:lstStyle/>
        <a:p>
          <a:endParaRPr lang="sk-SK"/>
        </a:p>
      </dgm:t>
    </dgm:pt>
    <dgm:pt modelId="{8C1DF816-5CD7-4D7E-8830-021B223CCBB0}" type="sibTrans" cxnId="{A7C88987-E67B-4F63-9021-305F4167C4C4}">
      <dgm:prSet/>
      <dgm:spPr/>
      <dgm:t>
        <a:bodyPr/>
        <a:lstStyle/>
        <a:p>
          <a:endParaRPr lang="sk-SK"/>
        </a:p>
      </dgm:t>
    </dgm:pt>
    <dgm:pt modelId="{5B8FA4A0-1939-4E2E-97FB-5D72A36998AB}">
      <dgm:prSet phldrT="[Text]" custT="1"/>
      <dgm:spPr/>
      <dgm:t>
        <a:bodyPr/>
        <a:lstStyle/>
        <a:p>
          <a:r>
            <a:rPr lang="sk-SK" sz="1600" b="0" dirty="0" smtClean="0">
              <a:solidFill>
                <a:schemeClr val="tx1"/>
              </a:solidFill>
              <a:effectLst/>
              <a:latin typeface="+mn-lt"/>
            </a:rPr>
            <a:t>Lenka </a:t>
          </a:r>
          <a:r>
            <a:rPr lang="sk-SK" sz="1600" b="0" dirty="0" err="1" smtClean="0">
              <a:solidFill>
                <a:schemeClr val="tx1"/>
              </a:solidFill>
              <a:effectLst/>
              <a:latin typeface="+mn-lt"/>
            </a:rPr>
            <a:t>Ursíny</a:t>
          </a:r>
          <a:r>
            <a:rPr lang="sk-SK" sz="1600" b="0" dirty="0" smtClean="0">
              <a:solidFill>
                <a:schemeClr val="tx1"/>
              </a:solidFill>
              <a:effectLst/>
              <a:latin typeface="+mn-lt"/>
            </a:rPr>
            <a:t>             </a:t>
          </a:r>
          <a:r>
            <a:rPr lang="sk-SK" sz="1600" b="1" dirty="0" smtClean="0">
              <a:solidFill>
                <a:schemeClr val="tx1"/>
              </a:solidFill>
              <a:effectLst/>
              <a:latin typeface="+mn-lt"/>
            </a:rPr>
            <a:t>+421 910 556 157</a:t>
          </a:r>
          <a:endParaRPr lang="sk-SK" sz="1600" b="1" dirty="0">
            <a:solidFill>
              <a:schemeClr val="tx1"/>
            </a:solidFill>
            <a:effectLst/>
            <a:latin typeface="+mn-lt"/>
          </a:endParaRPr>
        </a:p>
      </dgm:t>
    </dgm:pt>
    <dgm:pt modelId="{CC60A989-782A-49AB-9CF4-C7A6AF01C084}" type="parTrans" cxnId="{3CAB4A3C-2908-4778-B201-862777A5CB2C}">
      <dgm:prSet/>
      <dgm:spPr/>
      <dgm:t>
        <a:bodyPr/>
        <a:lstStyle/>
        <a:p>
          <a:endParaRPr lang="sk-SK"/>
        </a:p>
      </dgm:t>
    </dgm:pt>
    <dgm:pt modelId="{40EBE9F0-411F-4CA6-AD0D-94BE11781A03}" type="sibTrans" cxnId="{3CAB4A3C-2908-4778-B201-862777A5CB2C}">
      <dgm:prSet/>
      <dgm:spPr/>
      <dgm:t>
        <a:bodyPr/>
        <a:lstStyle/>
        <a:p>
          <a:endParaRPr lang="sk-SK"/>
        </a:p>
      </dgm:t>
    </dgm:pt>
    <dgm:pt modelId="{192E75FA-1050-4DD4-A869-CA5BBA329588}">
      <dgm:prSet phldrT="[Text]"/>
      <dgm:spPr/>
      <dgm:t>
        <a:bodyPr/>
        <a:lstStyle/>
        <a:p>
          <a:r>
            <a:rPr lang="sk-SK" b="1" dirty="0" smtClean="0">
              <a:effectLst/>
              <a:latin typeface="Arial Black" panose="020B0A04020102020204" pitchFamily="34" charset="0"/>
            </a:rPr>
            <a:t>KLIENTSKÝ SERVIS</a:t>
          </a:r>
        </a:p>
        <a:p>
          <a:r>
            <a:rPr lang="sk-SK" b="1" dirty="0" smtClean="0">
              <a:effectLst/>
              <a:latin typeface="Arial Black" panose="020B0A04020102020204" pitchFamily="34" charset="0"/>
            </a:rPr>
            <a:t>INFOLINKA</a:t>
          </a:r>
          <a:endParaRPr lang="sk-SK" b="1" dirty="0">
            <a:effectLst/>
            <a:latin typeface="Arial Black" panose="020B0A04020102020204" pitchFamily="34" charset="0"/>
          </a:endParaRPr>
        </a:p>
      </dgm:t>
    </dgm:pt>
    <dgm:pt modelId="{4031AA41-6D56-424B-BDD8-C95B172CAC3C}" type="parTrans" cxnId="{1B864D3B-AFC3-4EEA-BAA0-5CDCA50101E8}">
      <dgm:prSet/>
      <dgm:spPr/>
      <dgm:t>
        <a:bodyPr/>
        <a:lstStyle/>
        <a:p>
          <a:endParaRPr lang="sk-SK"/>
        </a:p>
      </dgm:t>
    </dgm:pt>
    <dgm:pt modelId="{0C54F729-55D6-4494-A945-25A517C0F917}" type="sibTrans" cxnId="{1B864D3B-AFC3-4EEA-BAA0-5CDCA50101E8}">
      <dgm:prSet/>
      <dgm:spPr/>
      <dgm:t>
        <a:bodyPr/>
        <a:lstStyle/>
        <a:p>
          <a:endParaRPr lang="sk-SK"/>
        </a:p>
      </dgm:t>
    </dgm:pt>
    <dgm:pt modelId="{B2EB0D6C-942F-4D27-9363-56E8A662C06A}">
      <dgm:prSet phldrT="[Text]" custT="1"/>
      <dgm:spPr/>
      <dgm:t>
        <a:bodyPr/>
        <a:lstStyle/>
        <a:p>
          <a:r>
            <a:rPr lang="sk-SK" sz="2000" b="1" i="0" dirty="0" smtClean="0">
              <a:hlinkClick xmlns:r="http://schemas.openxmlformats.org/officeDocument/2006/relationships" r:id="rId4"/>
            </a:rPr>
            <a:t>kontakt@cofidis.sk</a:t>
          </a:r>
          <a:endParaRPr lang="sk-SK" sz="2000" b="1" dirty="0"/>
        </a:p>
      </dgm:t>
    </dgm:pt>
    <dgm:pt modelId="{2B611701-D347-48DF-9172-94DE48062D69}" type="parTrans" cxnId="{49A1BBB6-BDD3-4A15-B488-51FB5469C2DA}">
      <dgm:prSet/>
      <dgm:spPr/>
      <dgm:t>
        <a:bodyPr/>
        <a:lstStyle/>
        <a:p>
          <a:endParaRPr lang="sk-SK"/>
        </a:p>
      </dgm:t>
    </dgm:pt>
    <dgm:pt modelId="{121CB5FD-4487-4BC9-9F9D-00B157811617}" type="sibTrans" cxnId="{49A1BBB6-BDD3-4A15-B488-51FB5469C2DA}">
      <dgm:prSet/>
      <dgm:spPr/>
      <dgm:t>
        <a:bodyPr/>
        <a:lstStyle/>
        <a:p>
          <a:endParaRPr lang="sk-SK"/>
        </a:p>
      </dgm:t>
    </dgm:pt>
    <dgm:pt modelId="{4901E206-BC9A-45C6-9BFE-79AE5F017089}">
      <dgm:prSet phldrT="[Text]" custT="1"/>
      <dgm:spPr/>
      <dgm:t>
        <a:bodyPr/>
        <a:lstStyle/>
        <a:p>
          <a:r>
            <a:rPr lang="sk-SK" sz="1600" b="0" i="0" dirty="0" smtClean="0">
              <a:solidFill>
                <a:schemeClr val="tx1"/>
              </a:solidFill>
              <a:effectLst/>
            </a:rPr>
            <a:t>08:00-18:00 PO-PIA </a:t>
          </a:r>
          <a:r>
            <a:rPr lang="sk-SK" sz="1600" b="1" i="0" dirty="0" smtClean="0">
              <a:solidFill>
                <a:schemeClr val="tx1"/>
              </a:solidFill>
              <a:effectLst/>
            </a:rPr>
            <a:t>+421 2 3222 2000</a:t>
          </a:r>
          <a:endParaRPr lang="sk-SK" sz="1600" b="1" dirty="0">
            <a:solidFill>
              <a:schemeClr val="tx1"/>
            </a:solidFill>
            <a:effectLst/>
          </a:endParaRPr>
        </a:p>
      </dgm:t>
    </dgm:pt>
    <dgm:pt modelId="{F702C804-B44F-4508-A2C2-8AE48F52A77E}" type="parTrans" cxnId="{AD97B647-D2DA-443A-9689-E3618ED5111D}">
      <dgm:prSet/>
      <dgm:spPr/>
      <dgm:t>
        <a:bodyPr/>
        <a:lstStyle/>
        <a:p>
          <a:endParaRPr lang="sk-SK"/>
        </a:p>
      </dgm:t>
    </dgm:pt>
    <dgm:pt modelId="{0312C73B-4908-4894-87DE-04C92D4720B8}" type="sibTrans" cxnId="{AD97B647-D2DA-443A-9689-E3618ED5111D}">
      <dgm:prSet/>
      <dgm:spPr/>
      <dgm:t>
        <a:bodyPr/>
        <a:lstStyle/>
        <a:p>
          <a:endParaRPr lang="sk-SK"/>
        </a:p>
      </dgm:t>
    </dgm:pt>
    <dgm:pt modelId="{5825214E-328B-4C7C-B7F6-ECBADC71F603}" type="pres">
      <dgm:prSet presAssocID="{CC346735-274B-4097-8C7A-709C25BC0F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7184D155-67AD-445F-9DF7-C06D9CAC4E70}" type="pres">
      <dgm:prSet presAssocID="{718D7294-4DD3-4A6E-9BEE-8CBF425F27F3}" presName="root" presStyleCnt="0"/>
      <dgm:spPr/>
    </dgm:pt>
    <dgm:pt modelId="{54441E6D-6111-4D30-BE3E-82F668D6593C}" type="pres">
      <dgm:prSet presAssocID="{718D7294-4DD3-4A6E-9BEE-8CBF425F27F3}" presName="rootComposite" presStyleCnt="0"/>
      <dgm:spPr/>
    </dgm:pt>
    <dgm:pt modelId="{5CBDE2DE-A1DD-45BA-ADCA-48C3AAEDE710}" type="pres">
      <dgm:prSet presAssocID="{718D7294-4DD3-4A6E-9BEE-8CBF425F27F3}" presName="rootText" presStyleLbl="node1" presStyleIdx="0" presStyleCnt="3"/>
      <dgm:spPr/>
      <dgm:t>
        <a:bodyPr/>
        <a:lstStyle/>
        <a:p>
          <a:endParaRPr lang="sk-SK"/>
        </a:p>
      </dgm:t>
    </dgm:pt>
    <dgm:pt modelId="{5ED100C1-1017-4BB4-A4DD-C03D73FCD90C}" type="pres">
      <dgm:prSet presAssocID="{718D7294-4DD3-4A6E-9BEE-8CBF425F27F3}" presName="rootConnector" presStyleLbl="node1" presStyleIdx="0" presStyleCnt="3"/>
      <dgm:spPr/>
      <dgm:t>
        <a:bodyPr/>
        <a:lstStyle/>
        <a:p>
          <a:endParaRPr lang="sk-SK"/>
        </a:p>
      </dgm:t>
    </dgm:pt>
    <dgm:pt modelId="{3F17DA97-D42D-4EDF-ADA2-FCD147899530}" type="pres">
      <dgm:prSet presAssocID="{718D7294-4DD3-4A6E-9BEE-8CBF425F27F3}" presName="childShape" presStyleCnt="0"/>
      <dgm:spPr/>
    </dgm:pt>
    <dgm:pt modelId="{D14E219A-18E5-4584-A61F-DAFCDEB3024C}" type="pres">
      <dgm:prSet presAssocID="{873EC137-D165-4A32-A49F-45D668A0CA80}" presName="Name13" presStyleLbl="parChTrans1D2" presStyleIdx="0" presStyleCnt="6"/>
      <dgm:spPr/>
      <dgm:t>
        <a:bodyPr/>
        <a:lstStyle/>
        <a:p>
          <a:endParaRPr lang="sk-SK"/>
        </a:p>
      </dgm:t>
    </dgm:pt>
    <dgm:pt modelId="{E7752A6E-6485-4184-BBCA-9E993B61A615}" type="pres">
      <dgm:prSet presAssocID="{F1B4A108-E7D9-4BE6-8A4F-8AB90382D3E0}" presName="childText" presStyleLbl="bgAcc1" presStyleIdx="0" presStyleCnt="6" custScaleX="14420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737BB2A-7C47-411E-ADD3-EC773276648E}" type="pres">
      <dgm:prSet presAssocID="{72F2719E-CF64-4261-9DA8-BC7F00559A08}" presName="Name13" presStyleLbl="parChTrans1D2" presStyleIdx="1" presStyleCnt="6"/>
      <dgm:spPr/>
      <dgm:t>
        <a:bodyPr/>
        <a:lstStyle/>
        <a:p>
          <a:endParaRPr lang="sk-SK"/>
        </a:p>
      </dgm:t>
    </dgm:pt>
    <dgm:pt modelId="{5BE85AB3-EF3C-40B9-ABA7-C17BD6E698A2}" type="pres">
      <dgm:prSet presAssocID="{6FBFE674-8D90-42B1-B7A3-A21ED70AC34A}" presName="childText" presStyleLbl="bgAcc1" presStyleIdx="1" presStyleCnt="6" custScaleX="14043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6A4BF7A-9423-4353-A171-E8D15024EA0A}" type="pres">
      <dgm:prSet presAssocID="{E7F61490-DC01-4E6A-B5E8-483591D9AF84}" presName="root" presStyleCnt="0"/>
      <dgm:spPr/>
    </dgm:pt>
    <dgm:pt modelId="{3FFEEAA1-C700-4998-80D6-8D1EBC681ECB}" type="pres">
      <dgm:prSet presAssocID="{E7F61490-DC01-4E6A-B5E8-483591D9AF84}" presName="rootComposite" presStyleCnt="0"/>
      <dgm:spPr/>
    </dgm:pt>
    <dgm:pt modelId="{F980550B-FAA7-473D-B2BD-83DF55622C41}" type="pres">
      <dgm:prSet presAssocID="{E7F61490-DC01-4E6A-B5E8-483591D9AF84}" presName="rootText" presStyleLbl="node1" presStyleIdx="1" presStyleCnt="3"/>
      <dgm:spPr/>
      <dgm:t>
        <a:bodyPr/>
        <a:lstStyle/>
        <a:p>
          <a:endParaRPr lang="sk-SK"/>
        </a:p>
      </dgm:t>
    </dgm:pt>
    <dgm:pt modelId="{711E4683-883C-4D37-A882-5A9C3AE5B77C}" type="pres">
      <dgm:prSet presAssocID="{E7F61490-DC01-4E6A-B5E8-483591D9AF84}" presName="rootConnector" presStyleLbl="node1" presStyleIdx="1" presStyleCnt="3"/>
      <dgm:spPr/>
      <dgm:t>
        <a:bodyPr/>
        <a:lstStyle/>
        <a:p>
          <a:endParaRPr lang="sk-SK"/>
        </a:p>
      </dgm:t>
    </dgm:pt>
    <dgm:pt modelId="{47EB867C-8EE1-4624-8CB9-11DCC91E6016}" type="pres">
      <dgm:prSet presAssocID="{E7F61490-DC01-4E6A-B5E8-483591D9AF84}" presName="childShape" presStyleCnt="0"/>
      <dgm:spPr/>
    </dgm:pt>
    <dgm:pt modelId="{A840AD60-B501-4814-80B1-398400637E4A}" type="pres">
      <dgm:prSet presAssocID="{A54AD4EF-C1B9-4DFC-9661-2D5D4581BA72}" presName="Name13" presStyleLbl="parChTrans1D2" presStyleIdx="2" presStyleCnt="6"/>
      <dgm:spPr/>
      <dgm:t>
        <a:bodyPr/>
        <a:lstStyle/>
        <a:p>
          <a:endParaRPr lang="sk-SK"/>
        </a:p>
      </dgm:t>
    </dgm:pt>
    <dgm:pt modelId="{435EB431-B1AE-43C4-A7E2-7C2B2CE2D750}" type="pres">
      <dgm:prSet presAssocID="{E4304A34-C985-43BB-BDFF-A17808037F61}" presName="childText" presStyleLbl="bgAcc1" presStyleIdx="2" presStyleCnt="6" custScaleX="13673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FEE587D-B752-41B3-BD47-66465C5089E6}" type="pres">
      <dgm:prSet presAssocID="{CC60A989-782A-49AB-9CF4-C7A6AF01C084}" presName="Name13" presStyleLbl="parChTrans1D2" presStyleIdx="3" presStyleCnt="6"/>
      <dgm:spPr/>
      <dgm:t>
        <a:bodyPr/>
        <a:lstStyle/>
        <a:p>
          <a:endParaRPr lang="sk-SK"/>
        </a:p>
      </dgm:t>
    </dgm:pt>
    <dgm:pt modelId="{5FDD047F-AAF6-406D-9C0E-CC91CABC6FBE}" type="pres">
      <dgm:prSet presAssocID="{5B8FA4A0-1939-4E2E-97FB-5D72A36998AB}" presName="childText" presStyleLbl="bgAcc1" presStyleIdx="3" presStyleCnt="6" custScaleX="13885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2C2C8A2-4D67-4B8C-85DE-E8558E732B03}" type="pres">
      <dgm:prSet presAssocID="{192E75FA-1050-4DD4-A869-CA5BBA329588}" presName="root" presStyleCnt="0"/>
      <dgm:spPr/>
    </dgm:pt>
    <dgm:pt modelId="{7B37271F-ABFB-47C3-B7BC-DD9DD7ACBAB5}" type="pres">
      <dgm:prSet presAssocID="{192E75FA-1050-4DD4-A869-CA5BBA329588}" presName="rootComposite" presStyleCnt="0"/>
      <dgm:spPr/>
    </dgm:pt>
    <dgm:pt modelId="{594951A4-E682-402B-9864-F9F4CDDE52D5}" type="pres">
      <dgm:prSet presAssocID="{192E75FA-1050-4DD4-A869-CA5BBA329588}" presName="rootText" presStyleLbl="node1" presStyleIdx="2" presStyleCnt="3"/>
      <dgm:spPr/>
      <dgm:t>
        <a:bodyPr/>
        <a:lstStyle/>
        <a:p>
          <a:endParaRPr lang="sk-SK"/>
        </a:p>
      </dgm:t>
    </dgm:pt>
    <dgm:pt modelId="{35577B6A-A5C2-4964-8D0F-564568113661}" type="pres">
      <dgm:prSet presAssocID="{192E75FA-1050-4DD4-A869-CA5BBA329588}" presName="rootConnector" presStyleLbl="node1" presStyleIdx="2" presStyleCnt="3"/>
      <dgm:spPr/>
      <dgm:t>
        <a:bodyPr/>
        <a:lstStyle/>
        <a:p>
          <a:endParaRPr lang="sk-SK"/>
        </a:p>
      </dgm:t>
    </dgm:pt>
    <dgm:pt modelId="{284C73A0-FB4E-41BB-81C5-76CBB5D3B69A}" type="pres">
      <dgm:prSet presAssocID="{192E75FA-1050-4DD4-A869-CA5BBA329588}" presName="childShape" presStyleCnt="0"/>
      <dgm:spPr/>
    </dgm:pt>
    <dgm:pt modelId="{851C0B25-643B-435F-A779-5EA401E30805}" type="pres">
      <dgm:prSet presAssocID="{2B611701-D347-48DF-9172-94DE48062D69}" presName="Name13" presStyleLbl="parChTrans1D2" presStyleIdx="4" presStyleCnt="6"/>
      <dgm:spPr/>
      <dgm:t>
        <a:bodyPr/>
        <a:lstStyle/>
        <a:p>
          <a:endParaRPr lang="sk-SK"/>
        </a:p>
      </dgm:t>
    </dgm:pt>
    <dgm:pt modelId="{2C001687-FE3C-4D7A-8166-A93B920AEDC1}" type="pres">
      <dgm:prSet presAssocID="{B2EB0D6C-942F-4D27-9363-56E8A662C06A}" presName="childText" presStyleLbl="bgAcc1" presStyleIdx="4" presStyleCnt="6" custScaleX="14405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88ECF62-C75E-4646-945C-4A9B12B49C25}" type="pres">
      <dgm:prSet presAssocID="{F702C804-B44F-4508-A2C2-8AE48F52A77E}" presName="Name13" presStyleLbl="parChTrans1D2" presStyleIdx="5" presStyleCnt="6"/>
      <dgm:spPr/>
      <dgm:t>
        <a:bodyPr/>
        <a:lstStyle/>
        <a:p>
          <a:endParaRPr lang="sk-SK"/>
        </a:p>
      </dgm:t>
    </dgm:pt>
    <dgm:pt modelId="{C7357917-E122-4232-98BD-41DD27F13EB5}" type="pres">
      <dgm:prSet presAssocID="{4901E206-BC9A-45C6-9BFE-79AE5F017089}" presName="childText" presStyleLbl="bgAcc1" presStyleIdx="5" presStyleCnt="6" custScaleX="13697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CFFCAC2-0D42-4605-9617-884C169FC5B8}" type="presOf" srcId="{873EC137-D165-4A32-A49F-45D668A0CA80}" destId="{D14E219A-18E5-4584-A61F-DAFCDEB3024C}" srcOrd="0" destOrd="0" presId="urn:microsoft.com/office/officeart/2005/8/layout/hierarchy3"/>
    <dgm:cxn modelId="{1CB6BDD4-94B9-4F62-A075-31E079C3CD61}" type="presOf" srcId="{A54AD4EF-C1B9-4DFC-9661-2D5D4581BA72}" destId="{A840AD60-B501-4814-80B1-398400637E4A}" srcOrd="0" destOrd="0" presId="urn:microsoft.com/office/officeart/2005/8/layout/hierarchy3"/>
    <dgm:cxn modelId="{ABEE2E1D-C140-47E0-8E31-A565E99F7F39}" type="presOf" srcId="{CC346735-274B-4097-8C7A-709C25BC0FAA}" destId="{5825214E-328B-4C7C-B7F6-ECBADC71F603}" srcOrd="0" destOrd="0" presId="urn:microsoft.com/office/officeart/2005/8/layout/hierarchy3"/>
    <dgm:cxn modelId="{6D2E03A2-2FFF-484F-A116-58FB2354CF97}" type="presOf" srcId="{4901E206-BC9A-45C6-9BFE-79AE5F017089}" destId="{C7357917-E122-4232-98BD-41DD27F13EB5}" srcOrd="0" destOrd="0" presId="urn:microsoft.com/office/officeart/2005/8/layout/hierarchy3"/>
    <dgm:cxn modelId="{A49E68F7-CBDD-4C7D-9A10-8688B888C89F}" type="presOf" srcId="{718D7294-4DD3-4A6E-9BEE-8CBF425F27F3}" destId="{5ED100C1-1017-4BB4-A4DD-C03D73FCD90C}" srcOrd="1" destOrd="0" presId="urn:microsoft.com/office/officeart/2005/8/layout/hierarchy3"/>
    <dgm:cxn modelId="{D63C270D-9BC2-4770-84FB-E81067C0EBF4}" type="presOf" srcId="{192E75FA-1050-4DD4-A869-CA5BBA329588}" destId="{35577B6A-A5C2-4964-8D0F-564568113661}" srcOrd="1" destOrd="0" presId="urn:microsoft.com/office/officeart/2005/8/layout/hierarchy3"/>
    <dgm:cxn modelId="{97B0D4D3-3845-4D63-B335-C0B8570A9F72}" type="presOf" srcId="{192E75FA-1050-4DD4-A869-CA5BBA329588}" destId="{594951A4-E682-402B-9864-F9F4CDDE52D5}" srcOrd="0" destOrd="0" presId="urn:microsoft.com/office/officeart/2005/8/layout/hierarchy3"/>
    <dgm:cxn modelId="{1B864D3B-AFC3-4EEA-BAA0-5CDCA50101E8}" srcId="{CC346735-274B-4097-8C7A-709C25BC0FAA}" destId="{192E75FA-1050-4DD4-A869-CA5BBA329588}" srcOrd="2" destOrd="0" parTransId="{4031AA41-6D56-424B-BDD8-C95B172CAC3C}" sibTransId="{0C54F729-55D6-4494-A945-25A517C0F917}"/>
    <dgm:cxn modelId="{23FD8137-78B4-4A5E-B80D-D49AC4D6370F}" type="presOf" srcId="{72F2719E-CF64-4261-9DA8-BC7F00559A08}" destId="{1737BB2A-7C47-411E-ADD3-EC773276648E}" srcOrd="0" destOrd="0" presId="urn:microsoft.com/office/officeart/2005/8/layout/hierarchy3"/>
    <dgm:cxn modelId="{E059FB21-1F6C-4168-B9FC-001E848EBA05}" type="presOf" srcId="{E4304A34-C985-43BB-BDFF-A17808037F61}" destId="{435EB431-B1AE-43C4-A7E2-7C2B2CE2D750}" srcOrd="0" destOrd="0" presId="urn:microsoft.com/office/officeart/2005/8/layout/hierarchy3"/>
    <dgm:cxn modelId="{49A1BBB6-BDD3-4A15-B488-51FB5469C2DA}" srcId="{192E75FA-1050-4DD4-A869-CA5BBA329588}" destId="{B2EB0D6C-942F-4D27-9363-56E8A662C06A}" srcOrd="0" destOrd="0" parTransId="{2B611701-D347-48DF-9172-94DE48062D69}" sibTransId="{121CB5FD-4487-4BC9-9F9D-00B157811617}"/>
    <dgm:cxn modelId="{066E446E-0977-46AA-9E95-C473E4337ECD}" type="presOf" srcId="{CC60A989-782A-49AB-9CF4-C7A6AF01C084}" destId="{AFEE587D-B752-41B3-BD47-66465C5089E6}" srcOrd="0" destOrd="0" presId="urn:microsoft.com/office/officeart/2005/8/layout/hierarchy3"/>
    <dgm:cxn modelId="{1C378E4F-C5D3-476A-B850-E1DA184E88F0}" type="presOf" srcId="{E7F61490-DC01-4E6A-B5E8-483591D9AF84}" destId="{711E4683-883C-4D37-A882-5A9C3AE5B77C}" srcOrd="1" destOrd="0" presId="urn:microsoft.com/office/officeart/2005/8/layout/hierarchy3"/>
    <dgm:cxn modelId="{5EEC2D1A-07A2-40C2-B668-32C744B4D1B4}" type="presOf" srcId="{F1B4A108-E7D9-4BE6-8A4F-8AB90382D3E0}" destId="{E7752A6E-6485-4184-BBCA-9E993B61A615}" srcOrd="0" destOrd="0" presId="urn:microsoft.com/office/officeart/2005/8/layout/hierarchy3"/>
    <dgm:cxn modelId="{8F378609-923E-4752-B532-5F8DA1D0ACB5}" type="presOf" srcId="{5B8FA4A0-1939-4E2E-97FB-5D72A36998AB}" destId="{5FDD047F-AAF6-406D-9C0E-CC91CABC6FBE}" srcOrd="0" destOrd="0" presId="urn:microsoft.com/office/officeart/2005/8/layout/hierarchy3"/>
    <dgm:cxn modelId="{AC70F965-EDAA-4A9D-BCA6-2792E9058A6F}" type="presOf" srcId="{718D7294-4DD3-4A6E-9BEE-8CBF425F27F3}" destId="{5CBDE2DE-A1DD-45BA-ADCA-48C3AAEDE710}" srcOrd="0" destOrd="0" presId="urn:microsoft.com/office/officeart/2005/8/layout/hierarchy3"/>
    <dgm:cxn modelId="{0D04D95E-014C-44A8-B99E-2F3E9D24D312}" type="presOf" srcId="{6FBFE674-8D90-42B1-B7A3-A21ED70AC34A}" destId="{5BE85AB3-EF3C-40B9-ABA7-C17BD6E698A2}" srcOrd="0" destOrd="0" presId="urn:microsoft.com/office/officeart/2005/8/layout/hierarchy3"/>
    <dgm:cxn modelId="{34E46F5D-EBE3-4F3D-AB47-C939F07B3180}" type="presOf" srcId="{B2EB0D6C-942F-4D27-9363-56E8A662C06A}" destId="{2C001687-FE3C-4D7A-8166-A93B920AEDC1}" srcOrd="0" destOrd="0" presId="urn:microsoft.com/office/officeart/2005/8/layout/hierarchy3"/>
    <dgm:cxn modelId="{13D30D1C-1EB8-41A6-9499-026B51715E10}" srcId="{CC346735-274B-4097-8C7A-709C25BC0FAA}" destId="{E7F61490-DC01-4E6A-B5E8-483591D9AF84}" srcOrd="1" destOrd="0" parTransId="{F55014A1-1BAE-4BB2-A266-0552C93B667F}" sibTransId="{6017B195-A7E1-4FA5-A23B-6850DE7B704C}"/>
    <dgm:cxn modelId="{9373AB9E-0A97-45E1-A5EB-D7E2A0DB7128}" srcId="{718D7294-4DD3-4A6E-9BEE-8CBF425F27F3}" destId="{F1B4A108-E7D9-4BE6-8A4F-8AB90382D3E0}" srcOrd="0" destOrd="0" parTransId="{873EC137-D165-4A32-A49F-45D668A0CA80}" sibTransId="{E7A12E46-281F-4E8B-BDA5-8870E576BC63}"/>
    <dgm:cxn modelId="{A7C88987-E67B-4F63-9021-305F4167C4C4}" srcId="{E7F61490-DC01-4E6A-B5E8-483591D9AF84}" destId="{E4304A34-C985-43BB-BDFF-A17808037F61}" srcOrd="0" destOrd="0" parTransId="{A54AD4EF-C1B9-4DFC-9661-2D5D4581BA72}" sibTransId="{8C1DF816-5CD7-4D7E-8830-021B223CCBB0}"/>
    <dgm:cxn modelId="{C0DAD157-D328-4953-B516-37D19678FA8C}" type="presOf" srcId="{E7F61490-DC01-4E6A-B5E8-483591D9AF84}" destId="{F980550B-FAA7-473D-B2BD-83DF55622C41}" srcOrd="0" destOrd="0" presId="urn:microsoft.com/office/officeart/2005/8/layout/hierarchy3"/>
    <dgm:cxn modelId="{55218D76-CDA8-48EF-A56C-8F729C74A204}" type="presOf" srcId="{F702C804-B44F-4508-A2C2-8AE48F52A77E}" destId="{E88ECF62-C75E-4646-945C-4A9B12B49C25}" srcOrd="0" destOrd="0" presId="urn:microsoft.com/office/officeart/2005/8/layout/hierarchy3"/>
    <dgm:cxn modelId="{3CAB4A3C-2908-4778-B201-862777A5CB2C}" srcId="{E7F61490-DC01-4E6A-B5E8-483591D9AF84}" destId="{5B8FA4A0-1939-4E2E-97FB-5D72A36998AB}" srcOrd="1" destOrd="0" parTransId="{CC60A989-782A-49AB-9CF4-C7A6AF01C084}" sibTransId="{40EBE9F0-411F-4CA6-AD0D-94BE11781A03}"/>
    <dgm:cxn modelId="{816793E0-3643-4184-A245-70F91BFC096F}" type="presOf" srcId="{2B611701-D347-48DF-9172-94DE48062D69}" destId="{851C0B25-643B-435F-A779-5EA401E30805}" srcOrd="0" destOrd="0" presId="urn:microsoft.com/office/officeart/2005/8/layout/hierarchy3"/>
    <dgm:cxn modelId="{AD97B647-D2DA-443A-9689-E3618ED5111D}" srcId="{192E75FA-1050-4DD4-A869-CA5BBA329588}" destId="{4901E206-BC9A-45C6-9BFE-79AE5F017089}" srcOrd="1" destOrd="0" parTransId="{F702C804-B44F-4508-A2C2-8AE48F52A77E}" sibTransId="{0312C73B-4908-4894-87DE-04C92D4720B8}"/>
    <dgm:cxn modelId="{ACDC3C80-89DC-41F4-BA57-082221B9A8FE}" srcId="{CC346735-274B-4097-8C7A-709C25BC0FAA}" destId="{718D7294-4DD3-4A6E-9BEE-8CBF425F27F3}" srcOrd="0" destOrd="0" parTransId="{99CC9D72-2D13-48FB-8AFB-F5977B9244ED}" sibTransId="{24208EE0-CDAF-4816-82A8-652461189154}"/>
    <dgm:cxn modelId="{1B4760C6-EAD0-4D7D-ABDC-9FC70088EE2D}" srcId="{718D7294-4DD3-4A6E-9BEE-8CBF425F27F3}" destId="{6FBFE674-8D90-42B1-B7A3-A21ED70AC34A}" srcOrd="1" destOrd="0" parTransId="{72F2719E-CF64-4261-9DA8-BC7F00559A08}" sibTransId="{E1E563B2-F208-4F82-936D-2DBB07375E66}"/>
    <dgm:cxn modelId="{1286C019-2299-4D30-B232-A0E6C18389ED}" type="presParOf" srcId="{5825214E-328B-4C7C-B7F6-ECBADC71F603}" destId="{7184D155-67AD-445F-9DF7-C06D9CAC4E70}" srcOrd="0" destOrd="0" presId="urn:microsoft.com/office/officeart/2005/8/layout/hierarchy3"/>
    <dgm:cxn modelId="{454FEB3E-93FE-4323-9EDD-663764D56C1A}" type="presParOf" srcId="{7184D155-67AD-445F-9DF7-C06D9CAC4E70}" destId="{54441E6D-6111-4D30-BE3E-82F668D6593C}" srcOrd="0" destOrd="0" presId="urn:microsoft.com/office/officeart/2005/8/layout/hierarchy3"/>
    <dgm:cxn modelId="{3490A867-14EC-4637-8FBC-265F273F1DF3}" type="presParOf" srcId="{54441E6D-6111-4D30-BE3E-82F668D6593C}" destId="{5CBDE2DE-A1DD-45BA-ADCA-48C3AAEDE710}" srcOrd="0" destOrd="0" presId="urn:microsoft.com/office/officeart/2005/8/layout/hierarchy3"/>
    <dgm:cxn modelId="{D01206DC-EED7-4447-8738-94E32423B6B1}" type="presParOf" srcId="{54441E6D-6111-4D30-BE3E-82F668D6593C}" destId="{5ED100C1-1017-4BB4-A4DD-C03D73FCD90C}" srcOrd="1" destOrd="0" presId="urn:microsoft.com/office/officeart/2005/8/layout/hierarchy3"/>
    <dgm:cxn modelId="{B9F550EF-6181-43F1-A7A1-C207A851C10A}" type="presParOf" srcId="{7184D155-67AD-445F-9DF7-C06D9CAC4E70}" destId="{3F17DA97-D42D-4EDF-ADA2-FCD147899530}" srcOrd="1" destOrd="0" presId="urn:microsoft.com/office/officeart/2005/8/layout/hierarchy3"/>
    <dgm:cxn modelId="{A5D2BECE-EFA3-4542-AE3D-F6FD626E11B0}" type="presParOf" srcId="{3F17DA97-D42D-4EDF-ADA2-FCD147899530}" destId="{D14E219A-18E5-4584-A61F-DAFCDEB3024C}" srcOrd="0" destOrd="0" presId="urn:microsoft.com/office/officeart/2005/8/layout/hierarchy3"/>
    <dgm:cxn modelId="{0B9AD2E5-EDE9-4E97-AC4E-FF4BFB9D4CF0}" type="presParOf" srcId="{3F17DA97-D42D-4EDF-ADA2-FCD147899530}" destId="{E7752A6E-6485-4184-BBCA-9E993B61A615}" srcOrd="1" destOrd="0" presId="urn:microsoft.com/office/officeart/2005/8/layout/hierarchy3"/>
    <dgm:cxn modelId="{23A11609-3E0A-4AA7-9E0F-20A1BBCC2FB8}" type="presParOf" srcId="{3F17DA97-D42D-4EDF-ADA2-FCD147899530}" destId="{1737BB2A-7C47-411E-ADD3-EC773276648E}" srcOrd="2" destOrd="0" presId="urn:microsoft.com/office/officeart/2005/8/layout/hierarchy3"/>
    <dgm:cxn modelId="{D423BCD9-74E6-44A5-BB9B-622C22C9B157}" type="presParOf" srcId="{3F17DA97-D42D-4EDF-ADA2-FCD147899530}" destId="{5BE85AB3-EF3C-40B9-ABA7-C17BD6E698A2}" srcOrd="3" destOrd="0" presId="urn:microsoft.com/office/officeart/2005/8/layout/hierarchy3"/>
    <dgm:cxn modelId="{338A455F-D6DB-4673-A440-3CCCC48B1162}" type="presParOf" srcId="{5825214E-328B-4C7C-B7F6-ECBADC71F603}" destId="{56A4BF7A-9423-4353-A171-E8D15024EA0A}" srcOrd="1" destOrd="0" presId="urn:microsoft.com/office/officeart/2005/8/layout/hierarchy3"/>
    <dgm:cxn modelId="{B7B06E7E-033B-4400-99EE-2CD71D7083FA}" type="presParOf" srcId="{56A4BF7A-9423-4353-A171-E8D15024EA0A}" destId="{3FFEEAA1-C700-4998-80D6-8D1EBC681ECB}" srcOrd="0" destOrd="0" presId="urn:microsoft.com/office/officeart/2005/8/layout/hierarchy3"/>
    <dgm:cxn modelId="{DEE3A7D0-4EC7-4C03-B3E8-CB2BE8A10F36}" type="presParOf" srcId="{3FFEEAA1-C700-4998-80D6-8D1EBC681ECB}" destId="{F980550B-FAA7-473D-B2BD-83DF55622C41}" srcOrd="0" destOrd="0" presId="urn:microsoft.com/office/officeart/2005/8/layout/hierarchy3"/>
    <dgm:cxn modelId="{1F712F60-4584-4FD9-8DBD-FB1F85FC305D}" type="presParOf" srcId="{3FFEEAA1-C700-4998-80D6-8D1EBC681ECB}" destId="{711E4683-883C-4D37-A882-5A9C3AE5B77C}" srcOrd="1" destOrd="0" presId="urn:microsoft.com/office/officeart/2005/8/layout/hierarchy3"/>
    <dgm:cxn modelId="{05EC46BF-C2E5-41AC-BE6E-A4736018E268}" type="presParOf" srcId="{56A4BF7A-9423-4353-A171-E8D15024EA0A}" destId="{47EB867C-8EE1-4624-8CB9-11DCC91E6016}" srcOrd="1" destOrd="0" presId="urn:microsoft.com/office/officeart/2005/8/layout/hierarchy3"/>
    <dgm:cxn modelId="{35A2C57C-277E-40CB-BC27-2E12082EC49D}" type="presParOf" srcId="{47EB867C-8EE1-4624-8CB9-11DCC91E6016}" destId="{A840AD60-B501-4814-80B1-398400637E4A}" srcOrd="0" destOrd="0" presId="urn:microsoft.com/office/officeart/2005/8/layout/hierarchy3"/>
    <dgm:cxn modelId="{FDEC48A8-D68A-401E-93AF-0287F244A1FA}" type="presParOf" srcId="{47EB867C-8EE1-4624-8CB9-11DCC91E6016}" destId="{435EB431-B1AE-43C4-A7E2-7C2B2CE2D750}" srcOrd="1" destOrd="0" presId="urn:microsoft.com/office/officeart/2005/8/layout/hierarchy3"/>
    <dgm:cxn modelId="{C49A0512-9949-4B62-8DEE-A2C54B7B8988}" type="presParOf" srcId="{47EB867C-8EE1-4624-8CB9-11DCC91E6016}" destId="{AFEE587D-B752-41B3-BD47-66465C5089E6}" srcOrd="2" destOrd="0" presId="urn:microsoft.com/office/officeart/2005/8/layout/hierarchy3"/>
    <dgm:cxn modelId="{5435B778-DEDE-4CAE-8F82-B30DF9670E5B}" type="presParOf" srcId="{47EB867C-8EE1-4624-8CB9-11DCC91E6016}" destId="{5FDD047F-AAF6-406D-9C0E-CC91CABC6FBE}" srcOrd="3" destOrd="0" presId="urn:microsoft.com/office/officeart/2005/8/layout/hierarchy3"/>
    <dgm:cxn modelId="{00AA6608-BD50-4C87-B44B-0A4C4F5679E6}" type="presParOf" srcId="{5825214E-328B-4C7C-B7F6-ECBADC71F603}" destId="{F2C2C8A2-4D67-4B8C-85DE-E8558E732B03}" srcOrd="2" destOrd="0" presId="urn:microsoft.com/office/officeart/2005/8/layout/hierarchy3"/>
    <dgm:cxn modelId="{DCC39C7E-C3BB-417A-B18A-28C1F065E7EB}" type="presParOf" srcId="{F2C2C8A2-4D67-4B8C-85DE-E8558E732B03}" destId="{7B37271F-ABFB-47C3-B7BC-DD9DD7ACBAB5}" srcOrd="0" destOrd="0" presId="urn:microsoft.com/office/officeart/2005/8/layout/hierarchy3"/>
    <dgm:cxn modelId="{219FB801-6A90-4A53-A6D2-73B7D7222ED2}" type="presParOf" srcId="{7B37271F-ABFB-47C3-B7BC-DD9DD7ACBAB5}" destId="{594951A4-E682-402B-9864-F9F4CDDE52D5}" srcOrd="0" destOrd="0" presId="urn:microsoft.com/office/officeart/2005/8/layout/hierarchy3"/>
    <dgm:cxn modelId="{137EEE4F-B143-45C5-ABD1-BBACFD13D437}" type="presParOf" srcId="{7B37271F-ABFB-47C3-B7BC-DD9DD7ACBAB5}" destId="{35577B6A-A5C2-4964-8D0F-564568113661}" srcOrd="1" destOrd="0" presId="urn:microsoft.com/office/officeart/2005/8/layout/hierarchy3"/>
    <dgm:cxn modelId="{4D79A005-CA04-409A-94CB-379836D211C1}" type="presParOf" srcId="{F2C2C8A2-4D67-4B8C-85DE-E8558E732B03}" destId="{284C73A0-FB4E-41BB-81C5-76CBB5D3B69A}" srcOrd="1" destOrd="0" presId="urn:microsoft.com/office/officeart/2005/8/layout/hierarchy3"/>
    <dgm:cxn modelId="{D444F3AA-DCBB-412B-98EA-9C67D5C778FA}" type="presParOf" srcId="{284C73A0-FB4E-41BB-81C5-76CBB5D3B69A}" destId="{851C0B25-643B-435F-A779-5EA401E30805}" srcOrd="0" destOrd="0" presId="urn:microsoft.com/office/officeart/2005/8/layout/hierarchy3"/>
    <dgm:cxn modelId="{10E64B3D-20BE-4F4D-B45E-B30D2B688B9C}" type="presParOf" srcId="{284C73A0-FB4E-41BB-81C5-76CBB5D3B69A}" destId="{2C001687-FE3C-4D7A-8166-A93B920AEDC1}" srcOrd="1" destOrd="0" presId="urn:microsoft.com/office/officeart/2005/8/layout/hierarchy3"/>
    <dgm:cxn modelId="{49E65EC1-9528-4648-9BCF-B8DBCBF88AB4}" type="presParOf" srcId="{284C73A0-FB4E-41BB-81C5-76CBB5D3B69A}" destId="{E88ECF62-C75E-4646-945C-4A9B12B49C25}" srcOrd="2" destOrd="0" presId="urn:microsoft.com/office/officeart/2005/8/layout/hierarchy3"/>
    <dgm:cxn modelId="{3A47C73D-5146-4A09-A0CB-1CA283091013}" type="presParOf" srcId="{284C73A0-FB4E-41BB-81C5-76CBB5D3B69A}" destId="{C7357917-E122-4232-98BD-41DD27F13EB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2DFFD-9701-4DFF-9377-99463EDBC730}">
      <dsp:nvSpPr>
        <dsp:cNvPr id="0" name=""/>
        <dsp:cNvSpPr/>
      </dsp:nvSpPr>
      <dsp:spPr>
        <a:xfrm>
          <a:off x="0" y="0"/>
          <a:ext cx="894137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96715E-B91C-413D-A01B-92C6E96D7E61}">
      <dsp:nvSpPr>
        <dsp:cNvPr id="0" name=""/>
        <dsp:cNvSpPr/>
      </dsp:nvSpPr>
      <dsp:spPr>
        <a:xfrm>
          <a:off x="0" y="0"/>
          <a:ext cx="8941377" cy="3508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800" b="0" i="0" kern="1200" dirty="0" smtClean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Spoločnosť </a:t>
          </a:r>
          <a:r>
            <a:rPr lang="sk-SK" sz="1800" b="1" i="0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COFIDIS</a:t>
          </a:r>
          <a:r>
            <a:rPr lang="sk-SK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 bola založená vo Francúzsku v roku </a:t>
          </a:r>
          <a:r>
            <a:rPr lang="sk-SK" sz="1800" b="1" i="0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1982</a:t>
          </a:r>
          <a:r>
            <a:rPr lang="sk-SK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. Je súčasťou medzinárodnej skupiny </a:t>
          </a:r>
          <a:r>
            <a:rPr lang="sk-SK" sz="1800" b="1" i="0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COFIDIS Group </a:t>
          </a:r>
          <a:r>
            <a:rPr lang="sk-SK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špecializujúca sa na poskytovanie spotrebiteľských úverov.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Skupina </a:t>
          </a:r>
          <a:r>
            <a:rPr lang="sk-SK" sz="1800" b="1" i="0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COFIDIS</a:t>
          </a:r>
          <a:r>
            <a:rPr lang="sk-SK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 je zastúpená v 9 európskych krajinách:  vo Francúzsku, Belgicku, Taliansku, Španielsku, Portugalsku, Maďarsku, v Českej republike, Poľsku a na Slovensku (od roku 2005). </a:t>
          </a:r>
          <a:endParaRPr lang="sk-SK" sz="1800" kern="1200" dirty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0"/>
        <a:ext cx="8941377" cy="3508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852E2-28FE-4280-8FB0-856ED9C891BD}">
      <dsp:nvSpPr>
        <dsp:cNvPr id="0" name=""/>
        <dsp:cNvSpPr/>
      </dsp:nvSpPr>
      <dsp:spPr>
        <a:xfrm>
          <a:off x="631406" y="1280"/>
          <a:ext cx="2176883" cy="149987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10DA9-B521-4648-A9E1-C22E5FDB8EFA}">
      <dsp:nvSpPr>
        <dsp:cNvPr id="0" name=""/>
        <dsp:cNvSpPr/>
      </dsp:nvSpPr>
      <dsp:spPr>
        <a:xfrm>
          <a:off x="631406" y="1501153"/>
          <a:ext cx="2176883" cy="80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Financovanie vozidiel M1 a N1 bez nutnosti havarijného poistenia</a:t>
          </a:r>
          <a:endParaRPr lang="sk-SK" sz="1600" b="1" kern="1200" dirty="0">
            <a:solidFill>
              <a:schemeClr val="bg2">
                <a:lumMod val="50000"/>
              </a:schemeClr>
            </a:solidFill>
            <a:effectLst/>
            <a:latin typeface="+mn-lt"/>
          </a:endParaRPr>
        </a:p>
      </dsp:txBody>
      <dsp:txXfrm>
        <a:off x="631406" y="1501153"/>
        <a:ext cx="2176883" cy="807623"/>
      </dsp:txXfrm>
    </dsp:sp>
    <dsp:sp modelId="{3DEC255E-F9C1-4630-B27C-CBA53082B358}">
      <dsp:nvSpPr>
        <dsp:cNvPr id="0" name=""/>
        <dsp:cNvSpPr/>
      </dsp:nvSpPr>
      <dsp:spPr>
        <a:xfrm>
          <a:off x="3026070" y="1280"/>
          <a:ext cx="2176883" cy="149987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62806-B9A4-4CDE-AD80-6FE6836B9DA2}">
      <dsp:nvSpPr>
        <dsp:cNvPr id="0" name=""/>
        <dsp:cNvSpPr/>
      </dsp:nvSpPr>
      <dsp:spPr>
        <a:xfrm>
          <a:off x="3026070" y="1501153"/>
          <a:ext cx="2176883" cy="80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Financovanie motoriek, </a:t>
          </a:r>
          <a:r>
            <a:rPr lang="sk-SK" sz="1600" b="1" kern="1200" dirty="0" err="1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štvorkoliek</a:t>
          </a:r>
          <a:r>
            <a:rPr lang="sk-SK" sz="1600" b="1" kern="1200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, skútrov a karavanov</a:t>
          </a:r>
          <a:endParaRPr lang="sk-SK" sz="1600" b="1" kern="1200" dirty="0">
            <a:solidFill>
              <a:schemeClr val="bg2">
                <a:lumMod val="50000"/>
              </a:schemeClr>
            </a:solidFill>
            <a:effectLst/>
            <a:latin typeface="+mn-lt"/>
          </a:endParaRPr>
        </a:p>
      </dsp:txBody>
      <dsp:txXfrm>
        <a:off x="3026070" y="1501153"/>
        <a:ext cx="2176883" cy="807623"/>
      </dsp:txXfrm>
    </dsp:sp>
    <dsp:sp modelId="{464A3706-CD38-4413-841C-C7D7BF9BCFE7}">
      <dsp:nvSpPr>
        <dsp:cNvPr id="0" name=""/>
        <dsp:cNvSpPr/>
      </dsp:nvSpPr>
      <dsp:spPr>
        <a:xfrm>
          <a:off x="5420733" y="1280"/>
          <a:ext cx="2176883" cy="149987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B6E979-F209-430C-8192-982071AB57C6}">
      <dsp:nvSpPr>
        <dsp:cNvPr id="0" name=""/>
        <dsp:cNvSpPr/>
      </dsp:nvSpPr>
      <dsp:spPr>
        <a:xfrm>
          <a:off x="5420733" y="1501153"/>
          <a:ext cx="2176883" cy="80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Spätný úver na auto</a:t>
          </a:r>
          <a:endParaRPr lang="sk-SK" sz="1600" b="1" kern="1200" dirty="0">
            <a:solidFill>
              <a:schemeClr val="bg2">
                <a:lumMod val="50000"/>
              </a:schemeClr>
            </a:solidFill>
            <a:effectLst/>
            <a:latin typeface="+mn-lt"/>
          </a:endParaRPr>
        </a:p>
      </dsp:txBody>
      <dsp:txXfrm>
        <a:off x="5420733" y="1501153"/>
        <a:ext cx="2176883" cy="807623"/>
      </dsp:txXfrm>
    </dsp:sp>
    <dsp:sp modelId="{5AD63C4D-EB54-441F-9E67-1AE8EF489C33}">
      <dsp:nvSpPr>
        <dsp:cNvPr id="0" name=""/>
        <dsp:cNvSpPr/>
      </dsp:nvSpPr>
      <dsp:spPr>
        <a:xfrm>
          <a:off x="1828738" y="2526465"/>
          <a:ext cx="2176883" cy="149987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89D25-E621-47DA-B447-893AE589B8E8}">
      <dsp:nvSpPr>
        <dsp:cNvPr id="0" name=""/>
        <dsp:cNvSpPr/>
      </dsp:nvSpPr>
      <dsp:spPr>
        <a:xfrm>
          <a:off x="1828738" y="4026338"/>
          <a:ext cx="2176883" cy="80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Bezúčelový úver pre FO, SZČO, PO</a:t>
          </a:r>
          <a:endParaRPr lang="sk-SK" sz="1600" b="1" kern="1200" dirty="0">
            <a:solidFill>
              <a:schemeClr val="bg2">
                <a:lumMod val="50000"/>
              </a:schemeClr>
            </a:solidFill>
            <a:effectLst/>
            <a:latin typeface="+mn-lt"/>
          </a:endParaRPr>
        </a:p>
      </dsp:txBody>
      <dsp:txXfrm>
        <a:off x="1828738" y="4026338"/>
        <a:ext cx="2176883" cy="807623"/>
      </dsp:txXfrm>
    </dsp:sp>
    <dsp:sp modelId="{A8789C98-AD1A-4355-8ED9-E65C2E19CDC0}">
      <dsp:nvSpPr>
        <dsp:cNvPr id="0" name=""/>
        <dsp:cNvSpPr/>
      </dsp:nvSpPr>
      <dsp:spPr>
        <a:xfrm>
          <a:off x="4223401" y="2526465"/>
          <a:ext cx="2176883" cy="1499872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FE59F-BA79-4AE2-A530-D90C01ED684C}">
      <dsp:nvSpPr>
        <dsp:cNvPr id="0" name=""/>
        <dsp:cNvSpPr/>
      </dsp:nvSpPr>
      <dsp:spPr>
        <a:xfrm>
          <a:off x="4223401" y="4026338"/>
          <a:ext cx="2176883" cy="80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bg2">
                  <a:lumMod val="50000"/>
                </a:schemeClr>
              </a:solidFill>
              <a:effectLst/>
              <a:latin typeface="+mn-lt"/>
            </a:rPr>
            <a:t>Široká ponuka poistenia</a:t>
          </a:r>
          <a:endParaRPr lang="sk-SK" sz="1600" b="1" kern="1200" dirty="0">
            <a:solidFill>
              <a:schemeClr val="bg2">
                <a:lumMod val="50000"/>
              </a:schemeClr>
            </a:solidFill>
            <a:effectLst/>
            <a:latin typeface="+mn-lt"/>
          </a:endParaRPr>
        </a:p>
      </dsp:txBody>
      <dsp:txXfrm>
        <a:off x="4223401" y="4026338"/>
        <a:ext cx="2176883" cy="807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546D5-0630-4F7F-9C42-694FE38E6CDD}">
      <dsp:nvSpPr>
        <dsp:cNvPr id="0" name=""/>
        <dsp:cNvSpPr/>
      </dsp:nvSpPr>
      <dsp:spPr>
        <a:xfrm rot="5400000">
          <a:off x="5699272" y="-2507426"/>
          <a:ext cx="447515" cy="557461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>
              <a:solidFill>
                <a:schemeClr val="bg2">
                  <a:lumMod val="50000"/>
                </a:schemeClr>
              </a:solidFill>
            </a:rPr>
            <a:t>Dostupná na akomkoľvek zariadení</a:t>
          </a:r>
          <a:endParaRPr lang="sk-SK" sz="16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3135722" y="77970"/>
        <a:ext cx="5552770" cy="403823"/>
      </dsp:txXfrm>
    </dsp:sp>
    <dsp:sp modelId="{01028846-DAFD-4105-B8A8-134AAF5DF6DE}">
      <dsp:nvSpPr>
        <dsp:cNvPr id="0" name=""/>
        <dsp:cNvSpPr/>
      </dsp:nvSpPr>
      <dsp:spPr>
        <a:xfrm>
          <a:off x="0" y="185"/>
          <a:ext cx="3135722" cy="55939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effectLst/>
              <a:latin typeface="+mn-lt"/>
            </a:rPr>
            <a:t>Webová aplikácia</a:t>
          </a:r>
          <a:endParaRPr lang="sk-SK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307" y="27492"/>
        <a:ext cx="3081108" cy="504780"/>
      </dsp:txXfrm>
    </dsp:sp>
    <dsp:sp modelId="{425166C4-8AC4-47E0-970F-C6BCFA081387}">
      <dsp:nvSpPr>
        <dsp:cNvPr id="0" name=""/>
        <dsp:cNvSpPr/>
      </dsp:nvSpPr>
      <dsp:spPr>
        <a:xfrm rot="5400000">
          <a:off x="5699272" y="-1920062"/>
          <a:ext cx="447515" cy="557461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>
              <a:solidFill>
                <a:schemeClr val="bg2">
                  <a:lumMod val="50000"/>
                </a:schemeClr>
              </a:solidFill>
            </a:rPr>
            <a:t>Vaša žiadosť bude posúdená </a:t>
          </a:r>
          <a:r>
            <a:rPr lang="sk-SK" sz="1600" kern="1200" smtClean="0">
              <a:solidFill>
                <a:schemeClr val="bg2">
                  <a:lumMod val="50000"/>
                </a:schemeClr>
              </a:solidFill>
            </a:rPr>
            <a:t>do 60 </a:t>
          </a:r>
          <a:r>
            <a:rPr lang="sk-SK" sz="1600" kern="1200" dirty="0" smtClean="0">
              <a:solidFill>
                <a:schemeClr val="bg2">
                  <a:lumMod val="50000"/>
                </a:schemeClr>
              </a:solidFill>
            </a:rPr>
            <a:t>minút od zaslania dokladov</a:t>
          </a:r>
          <a:endParaRPr lang="sk-SK" sz="16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3135722" y="665334"/>
        <a:ext cx="5552770" cy="403823"/>
      </dsp:txXfrm>
    </dsp:sp>
    <dsp:sp modelId="{4D5F4B3B-C0F6-4C77-84EE-11F2B361DE28}">
      <dsp:nvSpPr>
        <dsp:cNvPr id="0" name=""/>
        <dsp:cNvSpPr/>
      </dsp:nvSpPr>
      <dsp:spPr>
        <a:xfrm>
          <a:off x="0" y="587549"/>
          <a:ext cx="3135722" cy="55939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89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effectLst/>
              <a:latin typeface="+mn-lt"/>
            </a:rPr>
            <a:t>Online posúdenie žiadosti</a:t>
          </a:r>
        </a:p>
      </dsp:txBody>
      <dsp:txXfrm>
        <a:off x="27307" y="614856"/>
        <a:ext cx="3081108" cy="504780"/>
      </dsp:txXfrm>
    </dsp:sp>
    <dsp:sp modelId="{73E2ACF9-4D41-4B20-BCC4-2E626ED8D32E}">
      <dsp:nvSpPr>
        <dsp:cNvPr id="0" name=""/>
        <dsp:cNvSpPr/>
      </dsp:nvSpPr>
      <dsp:spPr>
        <a:xfrm rot="5400000">
          <a:off x="5699272" y="-1332698"/>
          <a:ext cx="447515" cy="557461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>
              <a:solidFill>
                <a:schemeClr val="bg2">
                  <a:lumMod val="50000"/>
                </a:schemeClr>
              </a:solidFill>
            </a:rPr>
            <a:t>Žiadosti posudzujeme PO-NE od 09:00 do 20:00</a:t>
          </a:r>
          <a:endParaRPr lang="sk-SK" sz="16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3135722" y="1252698"/>
        <a:ext cx="5552770" cy="403823"/>
      </dsp:txXfrm>
    </dsp:sp>
    <dsp:sp modelId="{D7E28DD7-B764-4BD8-8412-FDBFD0D0D983}">
      <dsp:nvSpPr>
        <dsp:cNvPr id="0" name=""/>
        <dsp:cNvSpPr/>
      </dsp:nvSpPr>
      <dsp:spPr>
        <a:xfrm>
          <a:off x="0" y="1174912"/>
          <a:ext cx="3135722" cy="55939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effectLst/>
              <a:latin typeface="+mn-lt"/>
            </a:rPr>
            <a:t>7 dní v týždni</a:t>
          </a:r>
          <a:endParaRPr lang="sk-SK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307" y="1202219"/>
        <a:ext cx="3081108" cy="504780"/>
      </dsp:txXfrm>
    </dsp:sp>
    <dsp:sp modelId="{8053AAE1-ECC5-4E40-AFC2-09219CD54E4F}">
      <dsp:nvSpPr>
        <dsp:cNvPr id="0" name=""/>
        <dsp:cNvSpPr/>
      </dsp:nvSpPr>
      <dsp:spPr>
        <a:xfrm rot="5400000">
          <a:off x="5699272" y="-745334"/>
          <a:ext cx="447515" cy="557461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>
              <a:solidFill>
                <a:schemeClr val="bg2">
                  <a:lumMod val="50000"/>
                </a:schemeClr>
              </a:solidFill>
            </a:rPr>
            <a:t>Úvery poskytujeme FO, SZČO aj PO</a:t>
          </a:r>
          <a:endParaRPr lang="sk-SK" sz="16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3135722" y="1840062"/>
        <a:ext cx="5552770" cy="403823"/>
      </dsp:txXfrm>
    </dsp:sp>
    <dsp:sp modelId="{34186073-0864-4D9C-B698-2706805744DC}">
      <dsp:nvSpPr>
        <dsp:cNvPr id="0" name=""/>
        <dsp:cNvSpPr/>
      </dsp:nvSpPr>
      <dsp:spPr>
        <a:xfrm>
          <a:off x="0" y="1762276"/>
          <a:ext cx="3135722" cy="55939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69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effectLst/>
              <a:latin typeface="+mn-lt"/>
            </a:rPr>
            <a:t>Úvery</a:t>
          </a:r>
          <a:endParaRPr lang="sk-SK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307" y="1789583"/>
        <a:ext cx="3081108" cy="504780"/>
      </dsp:txXfrm>
    </dsp:sp>
    <dsp:sp modelId="{4A07391E-F039-4966-9C25-38933A7E095C}">
      <dsp:nvSpPr>
        <dsp:cNvPr id="0" name=""/>
        <dsp:cNvSpPr/>
      </dsp:nvSpPr>
      <dsp:spPr>
        <a:xfrm rot="5400000">
          <a:off x="5699272" y="-157971"/>
          <a:ext cx="447515" cy="557461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>
              <a:solidFill>
                <a:schemeClr val="bg2">
                  <a:lumMod val="50000"/>
                </a:schemeClr>
              </a:solidFill>
            </a:rPr>
            <a:t>Výšku úveru financujeme do 24 hodín</a:t>
          </a:r>
          <a:endParaRPr lang="sk-SK" sz="16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3135722" y="2427425"/>
        <a:ext cx="5552770" cy="403823"/>
      </dsp:txXfrm>
    </dsp:sp>
    <dsp:sp modelId="{E1839EB2-FEBE-4D1C-86A8-643DAE10E5EB}">
      <dsp:nvSpPr>
        <dsp:cNvPr id="0" name=""/>
        <dsp:cNvSpPr/>
      </dsp:nvSpPr>
      <dsp:spPr>
        <a:xfrm>
          <a:off x="0" y="2349640"/>
          <a:ext cx="3135722" cy="55939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effectLst/>
              <a:latin typeface="+mn-lt"/>
            </a:rPr>
            <a:t>Financovanie</a:t>
          </a:r>
          <a:endParaRPr lang="sk-SK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307" y="2376947"/>
        <a:ext cx="3081108" cy="504780"/>
      </dsp:txXfrm>
    </dsp:sp>
    <dsp:sp modelId="{018649F5-C12C-41A9-9B27-DC7CB8B88D20}">
      <dsp:nvSpPr>
        <dsp:cNvPr id="0" name=""/>
        <dsp:cNvSpPr/>
      </dsp:nvSpPr>
      <dsp:spPr>
        <a:xfrm rot="5400000">
          <a:off x="5671553" y="410919"/>
          <a:ext cx="447515" cy="557461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>
              <a:solidFill>
                <a:schemeClr val="bg2">
                  <a:lumMod val="50000"/>
                </a:schemeClr>
              </a:solidFill>
            </a:rPr>
            <a:t>Každú žiadosť posudzujeme individuálne</a:t>
          </a:r>
          <a:endParaRPr lang="sk-SK" sz="16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3108003" y="2996315"/>
        <a:ext cx="5552770" cy="403823"/>
      </dsp:txXfrm>
    </dsp:sp>
    <dsp:sp modelId="{F1544AA6-4230-4F5B-A7FD-C97F4FEA4F41}">
      <dsp:nvSpPr>
        <dsp:cNvPr id="0" name=""/>
        <dsp:cNvSpPr/>
      </dsp:nvSpPr>
      <dsp:spPr>
        <a:xfrm>
          <a:off x="0" y="2937004"/>
          <a:ext cx="3135722" cy="55939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69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effectLst/>
              <a:latin typeface="+mn-lt"/>
            </a:rPr>
            <a:t>Individuálny prístup</a:t>
          </a:r>
          <a:endParaRPr lang="sk-SK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307" y="2964311"/>
        <a:ext cx="3081108" cy="504780"/>
      </dsp:txXfrm>
    </dsp:sp>
    <dsp:sp modelId="{CE07ED39-A882-4804-95E3-C7C7F94893DB}">
      <dsp:nvSpPr>
        <dsp:cNvPr id="0" name=""/>
        <dsp:cNvSpPr/>
      </dsp:nvSpPr>
      <dsp:spPr>
        <a:xfrm rot="5400000">
          <a:off x="5699272" y="1016756"/>
          <a:ext cx="447515" cy="557461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>
              <a:solidFill>
                <a:schemeClr val="bg2">
                  <a:lumMod val="50000"/>
                </a:schemeClr>
              </a:solidFill>
            </a:rPr>
            <a:t>Našim klientom sme k dispozícií PO-PIA od 08:00 do 18:00</a:t>
          </a:r>
          <a:endParaRPr lang="sk-SK" sz="16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3135722" y="3602152"/>
        <a:ext cx="5552770" cy="403823"/>
      </dsp:txXfrm>
    </dsp:sp>
    <dsp:sp modelId="{D3A9F713-2E7B-4528-BE5A-E53F5D752295}">
      <dsp:nvSpPr>
        <dsp:cNvPr id="0" name=""/>
        <dsp:cNvSpPr/>
      </dsp:nvSpPr>
      <dsp:spPr>
        <a:xfrm>
          <a:off x="0" y="3524367"/>
          <a:ext cx="3135722" cy="55939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effectLst/>
              <a:latin typeface="+mn-lt"/>
            </a:rPr>
            <a:t>Klientsky servis/</a:t>
          </a:r>
          <a:r>
            <a:rPr lang="sk-SK" sz="2000" b="1" kern="1200" dirty="0" err="1" smtClean="0">
              <a:solidFill>
                <a:schemeClr val="tx1"/>
              </a:solidFill>
              <a:effectLst/>
              <a:latin typeface="+mn-lt"/>
            </a:rPr>
            <a:t>Infolinka</a:t>
          </a:r>
          <a:endParaRPr lang="sk-SK" sz="20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307" y="3551674"/>
        <a:ext cx="3081108" cy="504780"/>
      </dsp:txXfrm>
    </dsp:sp>
    <dsp:sp modelId="{A2D9169F-1F26-476B-926B-761B7C077FDF}">
      <dsp:nvSpPr>
        <dsp:cNvPr id="0" name=""/>
        <dsp:cNvSpPr/>
      </dsp:nvSpPr>
      <dsp:spPr>
        <a:xfrm rot="5400000">
          <a:off x="5699272" y="1604120"/>
          <a:ext cx="447515" cy="557461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>
              <a:solidFill>
                <a:schemeClr val="bg2">
                  <a:lumMod val="50000"/>
                </a:schemeClr>
              </a:solidFill>
            </a:rPr>
            <a:t>Sme súčasťou medzinárodnej skupiny COFIDIS GROUP</a:t>
          </a:r>
          <a:endParaRPr lang="sk-SK" sz="16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3135722" y="4189516"/>
        <a:ext cx="5552770" cy="403823"/>
      </dsp:txXfrm>
    </dsp:sp>
    <dsp:sp modelId="{8158A979-6F37-450C-9199-CB8FE635BF9D}">
      <dsp:nvSpPr>
        <dsp:cNvPr id="0" name=""/>
        <dsp:cNvSpPr/>
      </dsp:nvSpPr>
      <dsp:spPr>
        <a:xfrm>
          <a:off x="0" y="4111731"/>
          <a:ext cx="3135722" cy="55939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89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tx1"/>
              </a:solidFill>
              <a:effectLst/>
              <a:latin typeface="+mn-lt"/>
            </a:rPr>
            <a:t>Silné zázemie a finančná sila</a:t>
          </a:r>
          <a:endParaRPr lang="sk-SK" sz="18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7307" y="4139038"/>
        <a:ext cx="3081108" cy="504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C6398-C163-4BEC-A802-0D519BA257A2}">
      <dsp:nvSpPr>
        <dsp:cNvPr id="0" name=""/>
        <dsp:cNvSpPr/>
      </dsp:nvSpPr>
      <dsp:spPr>
        <a:xfrm>
          <a:off x="437769" y="0"/>
          <a:ext cx="3375421" cy="4608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b="1" kern="1200" dirty="0" smtClean="0">
              <a:solidFill>
                <a:schemeClr val="bg2">
                  <a:lumMod val="50000"/>
                </a:schemeClr>
              </a:solidFill>
            </a:rPr>
            <a:t>Výška úveru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b="1" kern="1200" dirty="0" smtClean="0">
              <a:solidFill>
                <a:schemeClr val="bg2">
                  <a:lumMod val="50000"/>
                </a:schemeClr>
              </a:solidFill>
            </a:rPr>
            <a:t>do 15.000 €</a:t>
          </a:r>
          <a:endParaRPr lang="sk-SK" sz="33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37769" y="0"/>
        <a:ext cx="3375421" cy="1382683"/>
      </dsp:txXfrm>
    </dsp:sp>
    <dsp:sp modelId="{0AD7B364-F09D-44D3-B034-6E33C93F1C80}">
      <dsp:nvSpPr>
        <dsp:cNvPr id="0" name=""/>
        <dsp:cNvSpPr/>
      </dsp:nvSpPr>
      <dsp:spPr>
        <a:xfrm>
          <a:off x="1030" y="1383077"/>
          <a:ext cx="4248899" cy="905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latin typeface="+mn-lt"/>
            </a:rPr>
            <a:t>Dokladové preverenie vozidla                                   (hradí predávajúci, alebo kupujúci),              alebo KO nie staršia ako 3 mesiace</a:t>
          </a:r>
          <a:endParaRPr lang="sk-SK" sz="2000" b="1" kern="1200" dirty="0">
            <a:solidFill>
              <a:schemeClr val="tx1"/>
            </a:solidFill>
            <a:latin typeface="+mn-lt"/>
          </a:endParaRPr>
        </a:p>
      </dsp:txBody>
      <dsp:txXfrm>
        <a:off x="27550" y="1409597"/>
        <a:ext cx="4195859" cy="852433"/>
      </dsp:txXfrm>
    </dsp:sp>
    <dsp:sp modelId="{CEB8B1B6-2C1E-4DDC-BD86-F812CC40D1C9}">
      <dsp:nvSpPr>
        <dsp:cNvPr id="0" name=""/>
        <dsp:cNvSpPr/>
      </dsp:nvSpPr>
      <dsp:spPr>
        <a:xfrm>
          <a:off x="17205" y="2427854"/>
          <a:ext cx="4216549" cy="905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latin typeface="+mn-lt"/>
            </a:rPr>
            <a:t>Objednávku zadáte na: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u="sng" kern="1200" dirty="0" smtClean="0">
              <a:latin typeface="+mn-lt"/>
              <a:hlinkClick xmlns:r="http://schemas.openxmlformats.org/officeDocument/2006/relationships" r:id="rId1"/>
            </a:rPr>
            <a:t>www.autoprever.sk</a:t>
          </a:r>
          <a:r>
            <a:rPr lang="sk-SK" sz="2000" b="1" kern="1200" dirty="0" smtClean="0">
              <a:latin typeface="+mn-lt"/>
            </a:rPr>
            <a:t> </a:t>
          </a:r>
          <a:endParaRPr lang="sk-SK" sz="2000" b="1" kern="1200" dirty="0">
            <a:latin typeface="+mn-lt"/>
          </a:endParaRPr>
        </a:p>
      </dsp:txBody>
      <dsp:txXfrm>
        <a:off x="43725" y="2454374"/>
        <a:ext cx="4163509" cy="852433"/>
      </dsp:txXfrm>
    </dsp:sp>
    <dsp:sp modelId="{7CF05E12-6E81-414A-93D9-D071FB54FA84}">
      <dsp:nvSpPr>
        <dsp:cNvPr id="0" name=""/>
        <dsp:cNvSpPr/>
      </dsp:nvSpPr>
      <dsp:spPr>
        <a:xfrm>
          <a:off x="18380" y="3472630"/>
          <a:ext cx="4214199" cy="905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latin typeface="+mn-lt"/>
            </a:rPr>
            <a:t>Nové autá, motorky, štvorkolky                        stačí FA s VIN číslom</a:t>
          </a:r>
          <a:endParaRPr lang="sk-SK" sz="2000" b="1" kern="1200" dirty="0">
            <a:solidFill>
              <a:schemeClr val="tx1"/>
            </a:solidFill>
            <a:latin typeface="+mn-lt"/>
          </a:endParaRPr>
        </a:p>
      </dsp:txBody>
      <dsp:txXfrm>
        <a:off x="44900" y="3499150"/>
        <a:ext cx="4161159" cy="852433"/>
      </dsp:txXfrm>
    </dsp:sp>
    <dsp:sp modelId="{1D96AD9B-471E-4E42-93C4-FA25A1B71FFC}">
      <dsp:nvSpPr>
        <dsp:cNvPr id="0" name=""/>
        <dsp:cNvSpPr/>
      </dsp:nvSpPr>
      <dsp:spPr>
        <a:xfrm>
          <a:off x="4928780" y="0"/>
          <a:ext cx="3375421" cy="4608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b="1" kern="1200" dirty="0" smtClean="0">
              <a:solidFill>
                <a:schemeClr val="bg2">
                  <a:lumMod val="50000"/>
                </a:schemeClr>
              </a:solidFill>
            </a:rPr>
            <a:t>Výška úveru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b="1" kern="1200" dirty="0" smtClean="0">
              <a:solidFill>
                <a:schemeClr val="bg2">
                  <a:lumMod val="50000"/>
                </a:schemeClr>
              </a:solidFill>
            </a:rPr>
            <a:t>nad 15.000 €</a:t>
          </a:r>
          <a:endParaRPr lang="sk-SK" sz="33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928780" y="0"/>
        <a:ext cx="3375421" cy="1382683"/>
      </dsp:txXfrm>
    </dsp:sp>
    <dsp:sp modelId="{6D8FF29B-918C-4746-822E-5002FB238F5A}">
      <dsp:nvSpPr>
        <dsp:cNvPr id="0" name=""/>
        <dsp:cNvSpPr/>
      </dsp:nvSpPr>
      <dsp:spPr>
        <a:xfrm>
          <a:off x="4547817" y="1383077"/>
          <a:ext cx="4134783" cy="905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latin typeface="+mn-lt"/>
            </a:rPr>
            <a:t>Fyzické a dokladové preverenie vozidla (hradí Cofidis SA) </a:t>
          </a:r>
          <a:endParaRPr lang="sk-SK" sz="2000" b="1" kern="1200" dirty="0">
            <a:solidFill>
              <a:schemeClr val="tx1"/>
            </a:solidFill>
            <a:latin typeface="+mn-lt"/>
          </a:endParaRPr>
        </a:p>
      </dsp:txBody>
      <dsp:txXfrm>
        <a:off x="4574337" y="1409597"/>
        <a:ext cx="4081743" cy="852433"/>
      </dsp:txXfrm>
    </dsp:sp>
    <dsp:sp modelId="{0103159E-9236-42AE-AE30-860CAADA88DE}">
      <dsp:nvSpPr>
        <dsp:cNvPr id="0" name=""/>
        <dsp:cNvSpPr/>
      </dsp:nvSpPr>
      <dsp:spPr>
        <a:xfrm>
          <a:off x="4530791" y="2427854"/>
          <a:ext cx="4168834" cy="905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tx1"/>
              </a:solidFill>
              <a:latin typeface="+mn-lt"/>
            </a:rPr>
            <a:t>Objednávku zadáte na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u="sng" kern="1200" dirty="0" smtClean="0">
              <a:latin typeface="+mn-lt"/>
              <a:hlinkClick xmlns:r="http://schemas.openxmlformats.org/officeDocument/2006/relationships" r:id="rId2"/>
            </a:rPr>
            <a:t>dokumenty@cofidis.sk</a:t>
          </a:r>
          <a:r>
            <a:rPr lang="sk-SK" sz="2000" b="1" kern="1200" dirty="0" smtClean="0">
              <a:latin typeface="+mn-lt"/>
            </a:rPr>
            <a:t> </a:t>
          </a:r>
          <a:endParaRPr lang="sk-SK" sz="2000" b="1" kern="1200" dirty="0">
            <a:latin typeface="+mn-lt"/>
          </a:endParaRPr>
        </a:p>
      </dsp:txBody>
      <dsp:txXfrm>
        <a:off x="4557311" y="2454374"/>
        <a:ext cx="4115794" cy="852433"/>
      </dsp:txXfrm>
    </dsp:sp>
    <dsp:sp modelId="{D732FC70-9568-4759-88DD-A3757D9AF5CE}">
      <dsp:nvSpPr>
        <dsp:cNvPr id="0" name=""/>
        <dsp:cNvSpPr/>
      </dsp:nvSpPr>
      <dsp:spPr>
        <a:xfrm>
          <a:off x="4503086" y="3472630"/>
          <a:ext cx="4224245" cy="905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tx1"/>
              </a:solidFill>
            </a:rPr>
            <a:t>Predmet mailu objednávka Techcar a číslo zmluvy. Do mailu napíšete kontaktné údaje na majiteľa vozidla, tel. kontakt a miesto, kde sa vozidlo nachádza.</a:t>
          </a:r>
          <a:endParaRPr lang="sk-SK" sz="1600" b="1" kern="1200" dirty="0">
            <a:solidFill>
              <a:schemeClr val="tx1"/>
            </a:solidFill>
          </a:endParaRPr>
        </a:p>
      </dsp:txBody>
      <dsp:txXfrm>
        <a:off x="4529606" y="3499150"/>
        <a:ext cx="4171205" cy="852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DE2DE-A1DD-45BA-ADCA-48C3AAEDE710}">
      <dsp:nvSpPr>
        <dsp:cNvPr id="0" name=""/>
        <dsp:cNvSpPr/>
      </dsp:nvSpPr>
      <dsp:spPr>
        <a:xfrm>
          <a:off x="457742" y="840"/>
          <a:ext cx="1906711" cy="953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 smtClean="0">
              <a:effectLst/>
              <a:latin typeface="Arial Black" panose="020B0A04020102020204" pitchFamily="34" charset="0"/>
            </a:rPr>
            <a:t>ODDELENIE POSÚDENIA ÚVEROV</a:t>
          </a:r>
          <a:endParaRPr lang="sk-SK" sz="1300" b="1" kern="1200" dirty="0">
            <a:effectLst/>
            <a:latin typeface="Arial Black" panose="020B0A04020102020204" pitchFamily="34" charset="0"/>
          </a:endParaRPr>
        </a:p>
      </dsp:txBody>
      <dsp:txXfrm>
        <a:off x="485665" y="28763"/>
        <a:ext cx="1850865" cy="897509"/>
      </dsp:txXfrm>
    </dsp:sp>
    <dsp:sp modelId="{D14E219A-18E5-4584-A61F-DAFCDEB3024C}">
      <dsp:nvSpPr>
        <dsp:cNvPr id="0" name=""/>
        <dsp:cNvSpPr/>
      </dsp:nvSpPr>
      <dsp:spPr>
        <a:xfrm>
          <a:off x="648413" y="954196"/>
          <a:ext cx="190671" cy="715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016"/>
              </a:lnTo>
              <a:lnTo>
                <a:pt x="190671" y="7150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52A6E-6485-4184-BBCA-9E993B61A615}">
      <dsp:nvSpPr>
        <dsp:cNvPr id="0" name=""/>
        <dsp:cNvSpPr/>
      </dsp:nvSpPr>
      <dsp:spPr>
        <a:xfrm>
          <a:off x="839084" y="1192535"/>
          <a:ext cx="2199719" cy="953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hlinkClick xmlns:r="http://schemas.openxmlformats.org/officeDocument/2006/relationships" r:id="rId1"/>
            </a:rPr>
            <a:t>analyza@cofidis.sk</a:t>
          </a:r>
          <a:endParaRPr lang="sk-SK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b="1" kern="1200" dirty="0"/>
        </a:p>
      </dsp:txBody>
      <dsp:txXfrm>
        <a:off x="867007" y="1220458"/>
        <a:ext cx="2143873" cy="897509"/>
      </dsp:txXfrm>
    </dsp:sp>
    <dsp:sp modelId="{1737BB2A-7C47-411E-ADD3-EC773276648E}">
      <dsp:nvSpPr>
        <dsp:cNvPr id="0" name=""/>
        <dsp:cNvSpPr/>
      </dsp:nvSpPr>
      <dsp:spPr>
        <a:xfrm>
          <a:off x="648413" y="954196"/>
          <a:ext cx="190671" cy="1906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6711"/>
              </a:lnTo>
              <a:lnTo>
                <a:pt x="190671" y="190671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85AB3-EF3C-40B9-ABA7-C17BD6E698A2}">
      <dsp:nvSpPr>
        <dsp:cNvPr id="0" name=""/>
        <dsp:cNvSpPr/>
      </dsp:nvSpPr>
      <dsp:spPr>
        <a:xfrm>
          <a:off x="839084" y="2384229"/>
          <a:ext cx="2142106" cy="953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0" i="0" kern="1200" dirty="0" smtClean="0">
              <a:solidFill>
                <a:schemeClr val="tx1"/>
              </a:solidFill>
              <a:effectLst/>
            </a:rPr>
            <a:t>09:00-21:00 PO-NE </a:t>
          </a:r>
          <a:r>
            <a:rPr lang="sk-SK" sz="1600" b="1" kern="1200" dirty="0" smtClean="0">
              <a:solidFill>
                <a:schemeClr val="tx1"/>
              </a:solidFill>
              <a:effectLst/>
            </a:rPr>
            <a:t>+421 2 </a:t>
          </a:r>
          <a:r>
            <a:rPr lang="sk-SK" sz="1600" b="1" i="0" kern="1200" dirty="0" smtClean="0">
              <a:solidFill>
                <a:schemeClr val="tx1"/>
              </a:solidFill>
              <a:effectLst/>
            </a:rPr>
            <a:t>3222 2011</a:t>
          </a:r>
          <a:endParaRPr lang="sk-SK" sz="1600" b="1" kern="1200" dirty="0">
            <a:solidFill>
              <a:schemeClr val="tx1"/>
            </a:solidFill>
            <a:effectLst/>
          </a:endParaRPr>
        </a:p>
      </dsp:txBody>
      <dsp:txXfrm>
        <a:off x="867007" y="2412152"/>
        <a:ext cx="2086260" cy="897509"/>
      </dsp:txXfrm>
    </dsp:sp>
    <dsp:sp modelId="{F980550B-FAA7-473D-B2BD-83DF55622C41}">
      <dsp:nvSpPr>
        <dsp:cNvPr id="0" name=""/>
        <dsp:cNvSpPr/>
      </dsp:nvSpPr>
      <dsp:spPr>
        <a:xfrm>
          <a:off x="3134139" y="840"/>
          <a:ext cx="1906711" cy="953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 smtClean="0">
              <a:effectLst/>
              <a:latin typeface="Arial Black" panose="020B0A04020102020204" pitchFamily="34" charset="0"/>
            </a:rPr>
            <a:t>PODPORA          PRE OBCHODNÝCH PARTNEROV</a:t>
          </a:r>
          <a:endParaRPr lang="sk-SK" sz="1300" b="1" kern="1200" dirty="0">
            <a:effectLst/>
            <a:latin typeface="Arial Black" panose="020B0A04020102020204" pitchFamily="34" charset="0"/>
          </a:endParaRPr>
        </a:p>
      </dsp:txBody>
      <dsp:txXfrm>
        <a:off x="3162062" y="28763"/>
        <a:ext cx="1850865" cy="897509"/>
      </dsp:txXfrm>
    </dsp:sp>
    <dsp:sp modelId="{A840AD60-B501-4814-80B1-398400637E4A}">
      <dsp:nvSpPr>
        <dsp:cNvPr id="0" name=""/>
        <dsp:cNvSpPr/>
      </dsp:nvSpPr>
      <dsp:spPr>
        <a:xfrm>
          <a:off x="3324810" y="954196"/>
          <a:ext cx="190671" cy="715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016"/>
              </a:lnTo>
              <a:lnTo>
                <a:pt x="190671" y="7150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EB431-B1AE-43C4-A7E2-7C2B2CE2D750}">
      <dsp:nvSpPr>
        <dsp:cNvPr id="0" name=""/>
        <dsp:cNvSpPr/>
      </dsp:nvSpPr>
      <dsp:spPr>
        <a:xfrm>
          <a:off x="3515482" y="1192535"/>
          <a:ext cx="2085759" cy="953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400" b="1" kern="1200" dirty="0" smtClean="0">
            <a:hlinkClick xmlns:r="http://schemas.openxmlformats.org/officeDocument/2006/relationships" r:id="rId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hlinkClick xmlns:r="http://schemas.openxmlformats.org/officeDocument/2006/relationships" r:id="rId2"/>
            </a:rPr>
            <a:t>lenka.ursiny@cofidis.sk</a:t>
          </a:r>
          <a:endParaRPr lang="sk-SK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>
              <a:hlinkClick xmlns:r="http://schemas.openxmlformats.org/officeDocument/2006/relationships" r:id="rId3"/>
            </a:rPr>
            <a:t>obchodne@cofidis.sk</a:t>
          </a:r>
          <a:endParaRPr lang="sk-SK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400" b="1" kern="1200" dirty="0"/>
        </a:p>
      </dsp:txBody>
      <dsp:txXfrm>
        <a:off x="3543405" y="1220458"/>
        <a:ext cx="2029913" cy="897509"/>
      </dsp:txXfrm>
    </dsp:sp>
    <dsp:sp modelId="{AFEE587D-B752-41B3-BD47-66465C5089E6}">
      <dsp:nvSpPr>
        <dsp:cNvPr id="0" name=""/>
        <dsp:cNvSpPr/>
      </dsp:nvSpPr>
      <dsp:spPr>
        <a:xfrm>
          <a:off x="3324810" y="954196"/>
          <a:ext cx="190671" cy="1906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6711"/>
              </a:lnTo>
              <a:lnTo>
                <a:pt x="190671" y="190671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D047F-AAF6-406D-9C0E-CC91CABC6FBE}">
      <dsp:nvSpPr>
        <dsp:cNvPr id="0" name=""/>
        <dsp:cNvSpPr/>
      </dsp:nvSpPr>
      <dsp:spPr>
        <a:xfrm>
          <a:off x="3515482" y="2384229"/>
          <a:ext cx="2118066" cy="953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0" kern="1200" dirty="0" smtClean="0">
              <a:solidFill>
                <a:schemeClr val="tx1"/>
              </a:solidFill>
              <a:effectLst/>
              <a:latin typeface="+mn-lt"/>
            </a:rPr>
            <a:t>Lenka </a:t>
          </a:r>
          <a:r>
            <a:rPr lang="sk-SK" sz="1600" b="0" kern="1200" dirty="0" err="1" smtClean="0">
              <a:solidFill>
                <a:schemeClr val="tx1"/>
              </a:solidFill>
              <a:effectLst/>
              <a:latin typeface="+mn-lt"/>
            </a:rPr>
            <a:t>Ursíny</a:t>
          </a:r>
          <a:r>
            <a:rPr lang="sk-SK" sz="1600" b="0" kern="1200" dirty="0" smtClean="0">
              <a:solidFill>
                <a:schemeClr val="tx1"/>
              </a:solidFill>
              <a:effectLst/>
              <a:latin typeface="+mn-lt"/>
            </a:rPr>
            <a:t>             </a:t>
          </a:r>
          <a:r>
            <a:rPr lang="sk-SK" sz="1600" b="1" kern="1200" dirty="0" smtClean="0">
              <a:solidFill>
                <a:schemeClr val="tx1"/>
              </a:solidFill>
              <a:effectLst/>
              <a:latin typeface="+mn-lt"/>
            </a:rPr>
            <a:t>+421 910 556 157</a:t>
          </a:r>
          <a:endParaRPr lang="sk-SK" sz="16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3543405" y="2412152"/>
        <a:ext cx="2062220" cy="897509"/>
      </dsp:txXfrm>
    </dsp:sp>
    <dsp:sp modelId="{594951A4-E682-402B-9864-F9F4CDDE52D5}">
      <dsp:nvSpPr>
        <dsp:cNvPr id="0" name=""/>
        <dsp:cNvSpPr/>
      </dsp:nvSpPr>
      <dsp:spPr>
        <a:xfrm>
          <a:off x="5728884" y="840"/>
          <a:ext cx="1906711" cy="953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 smtClean="0">
              <a:effectLst/>
              <a:latin typeface="Arial Black" panose="020B0A04020102020204" pitchFamily="34" charset="0"/>
            </a:rPr>
            <a:t>KLIENTSKÝ SERVIS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 smtClean="0">
              <a:effectLst/>
              <a:latin typeface="Arial Black" panose="020B0A04020102020204" pitchFamily="34" charset="0"/>
            </a:rPr>
            <a:t>INFOLINKA</a:t>
          </a:r>
          <a:endParaRPr lang="sk-SK" sz="1300" b="1" kern="1200" dirty="0">
            <a:effectLst/>
            <a:latin typeface="Arial Black" panose="020B0A04020102020204" pitchFamily="34" charset="0"/>
          </a:endParaRPr>
        </a:p>
      </dsp:txBody>
      <dsp:txXfrm>
        <a:off x="5756807" y="28763"/>
        <a:ext cx="1850865" cy="897509"/>
      </dsp:txXfrm>
    </dsp:sp>
    <dsp:sp modelId="{851C0B25-643B-435F-A779-5EA401E30805}">
      <dsp:nvSpPr>
        <dsp:cNvPr id="0" name=""/>
        <dsp:cNvSpPr/>
      </dsp:nvSpPr>
      <dsp:spPr>
        <a:xfrm>
          <a:off x="5919555" y="954196"/>
          <a:ext cx="190671" cy="715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016"/>
              </a:lnTo>
              <a:lnTo>
                <a:pt x="190671" y="7150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01687-FE3C-4D7A-8166-A93B920AEDC1}">
      <dsp:nvSpPr>
        <dsp:cNvPr id="0" name=""/>
        <dsp:cNvSpPr/>
      </dsp:nvSpPr>
      <dsp:spPr>
        <a:xfrm>
          <a:off x="6110226" y="1192535"/>
          <a:ext cx="2197340" cy="953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i="0" kern="1200" dirty="0" smtClean="0">
              <a:hlinkClick xmlns:r="http://schemas.openxmlformats.org/officeDocument/2006/relationships" r:id="rId4"/>
            </a:rPr>
            <a:t>kontakt@cofidis.sk</a:t>
          </a:r>
          <a:endParaRPr lang="sk-SK" sz="2000" b="1" kern="1200" dirty="0"/>
        </a:p>
      </dsp:txBody>
      <dsp:txXfrm>
        <a:off x="6138149" y="1220458"/>
        <a:ext cx="2141494" cy="897509"/>
      </dsp:txXfrm>
    </dsp:sp>
    <dsp:sp modelId="{E88ECF62-C75E-4646-945C-4A9B12B49C25}">
      <dsp:nvSpPr>
        <dsp:cNvPr id="0" name=""/>
        <dsp:cNvSpPr/>
      </dsp:nvSpPr>
      <dsp:spPr>
        <a:xfrm>
          <a:off x="5919555" y="954196"/>
          <a:ext cx="190671" cy="1906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6711"/>
              </a:lnTo>
              <a:lnTo>
                <a:pt x="190671" y="190671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57917-E122-4232-98BD-41DD27F13EB5}">
      <dsp:nvSpPr>
        <dsp:cNvPr id="0" name=""/>
        <dsp:cNvSpPr/>
      </dsp:nvSpPr>
      <dsp:spPr>
        <a:xfrm>
          <a:off x="6110226" y="2384229"/>
          <a:ext cx="2089435" cy="953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0" i="0" kern="1200" dirty="0" smtClean="0">
              <a:solidFill>
                <a:schemeClr val="tx1"/>
              </a:solidFill>
              <a:effectLst/>
            </a:rPr>
            <a:t>08:00-18:00 PO-PIA </a:t>
          </a:r>
          <a:r>
            <a:rPr lang="sk-SK" sz="1600" b="1" i="0" kern="1200" dirty="0" smtClean="0">
              <a:solidFill>
                <a:schemeClr val="tx1"/>
              </a:solidFill>
              <a:effectLst/>
            </a:rPr>
            <a:t>+421 2 3222 2000</a:t>
          </a:r>
          <a:endParaRPr lang="sk-SK" sz="1600" b="1" kern="1200" dirty="0">
            <a:solidFill>
              <a:schemeClr val="tx1"/>
            </a:solidFill>
            <a:effectLst/>
          </a:endParaRPr>
        </a:p>
      </dsp:txBody>
      <dsp:txXfrm>
        <a:off x="6138149" y="2412152"/>
        <a:ext cx="2033589" cy="897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E6EF0-8E93-4F41-AB5E-6010777E7CBB}" type="datetimeFigureOut">
              <a:rPr lang="sk-SK" smtClean="0"/>
              <a:t>28. 6. 2023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390C1-CC85-4DFC-AA96-A597DB5BD3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187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EA05-11A3-D441-B7C1-5DA3A53FC7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8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EA05-11A3-D441-B7C1-5DA3A53FC7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1EBC-52A7-4A20-B966-DD2A09344BE3}" type="datetime1">
              <a:rPr lang="sk-SK" smtClean="0"/>
              <a:t>28. 6. 2023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Slovakia – Road to profitability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6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F8B2-6265-4FAF-A663-8B10531277B7}" type="datetime1">
              <a:rPr lang="sk-SK" smtClean="0"/>
              <a:t>28. 6. 2023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Slovakia – Road to profitability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069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3D6-89FD-4EBF-BF0F-EC67CAEC2216}" type="datetime1">
              <a:rPr lang="sk-SK" smtClean="0"/>
              <a:t>28. 6. 2023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Slovakia – Road to profitability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643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>
            <a:extLst>
              <a:ext uri="{FF2B5EF4-FFF2-40B4-BE49-F238E27FC236}">
                <a16:creationId xmlns:a16="http://schemas.microsoft.com/office/drawing/2014/main" id="{DE325A22-6028-403D-B93B-348DC0D8B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06"/>
            <a:ext cx="9144000" cy="48233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6013" y="6176961"/>
            <a:ext cx="1095317" cy="335661"/>
          </a:xfrm>
        </p:spPr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1514" y="6176963"/>
            <a:ext cx="4210899" cy="347308"/>
          </a:xfrm>
        </p:spPr>
        <p:txBody>
          <a:bodyPr/>
          <a:lstStyle>
            <a:lvl1pPr algn="l">
              <a:defRPr/>
            </a:lvl1pPr>
          </a:lstStyle>
          <a:p>
            <a:r>
              <a:rPr lang="sk-SK" b="1" dirty="0"/>
              <a:t>Slovakia</a:t>
            </a:r>
            <a:r>
              <a:rPr lang="sk-SK" dirty="0"/>
              <a:t> – Road to profitability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176962"/>
            <a:ext cx="437179" cy="347308"/>
          </a:xfrm>
        </p:spPr>
        <p:txBody>
          <a:bodyPr/>
          <a:lstStyle/>
          <a:p>
            <a:fld id="{297CAFF9-C8DA-47C6-961E-D049CE83A756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8A18A9F7-EEB0-43CF-8C74-D35B23D22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2435" y="6120335"/>
            <a:ext cx="1562922" cy="563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0AF44F-37DF-4FBD-A406-CF03671BB5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5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na tomto slide</a:t>
            </a:r>
            <a:endParaRPr lang="en-US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763D88A-16EA-4621-B90C-8EB7141F227D}"/>
              </a:ext>
            </a:extLst>
          </p:cNvPr>
          <p:cNvSpPr txBox="1"/>
          <p:nvPr userDrawn="1"/>
        </p:nvSpPr>
        <p:spPr>
          <a:xfrm>
            <a:off x="1021963" y="6154320"/>
            <a:ext cx="26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484A880-87E5-4341-BADF-5A07404E4682}"/>
              </a:ext>
            </a:extLst>
          </p:cNvPr>
          <p:cNvSpPr txBox="1"/>
          <p:nvPr userDrawn="1"/>
        </p:nvSpPr>
        <p:spPr>
          <a:xfrm>
            <a:off x="2297464" y="6154320"/>
            <a:ext cx="26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2907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08E2-F938-4328-A17C-D00A7B9D51B0}" type="datetime1">
              <a:rPr lang="sk-SK" smtClean="0"/>
              <a:t>28. 6. 2023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Slovakia – Road to profitability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939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9785-21F3-41BE-8C7E-1C82AC3A698E}" type="datetime1">
              <a:rPr lang="sk-SK" smtClean="0"/>
              <a:t>28. 6. 2023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Slovakia – Road to profitability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362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AAF2-4A07-471B-8A1E-0CD619C5D7F2}" type="datetime1">
              <a:rPr lang="sk-SK" smtClean="0"/>
              <a:t>28. 6. 2023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Slovakia – Road to profitability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38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C6B-3628-4349-BF8D-3B172B1EE3E9}" type="datetime1">
              <a:rPr lang="sk-SK" smtClean="0"/>
              <a:t>28. 6. 2023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Slovakia – Road to profitability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307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E590-2C39-46FB-8588-DF72F679B33E}" type="datetime1">
              <a:rPr lang="sk-SK" smtClean="0"/>
              <a:t>28. 6. 2023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Slovakia – Road to profitability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710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BE85-3F4B-432C-A242-8C52AB346278}" type="datetime1">
              <a:rPr lang="sk-SK" smtClean="0"/>
              <a:t>28. 6. 2023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Slovakia – Road to profitability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489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2B10-2B56-4008-8862-BF6A68FF5095}" type="datetime1">
              <a:rPr lang="sk-SK" smtClean="0"/>
              <a:t>28. 6. 2023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Slovakia – Road to profitability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837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6013" y="6367998"/>
            <a:ext cx="1095317" cy="335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C1E9AF-528B-4C99-9C9E-86B483EC5EA7}" type="datetime1">
              <a:rPr lang="sk-SK" smtClean="0"/>
              <a:t>28. 6. 2023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1514" y="6368000"/>
            <a:ext cx="4210899" cy="347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Slovakia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– Road to profitability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67999"/>
            <a:ext cx="437179" cy="347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7CAFF9-C8DA-47C6-961E-D049CE83A75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Nadpis tejto snímky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9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7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0093" y="2116343"/>
            <a:ext cx="6812593" cy="2093220"/>
          </a:xfrm>
          <a:prstGeom prst="rect">
            <a:avLst/>
          </a:prstGeom>
          <a:noFill/>
        </p:spPr>
        <p:txBody>
          <a:bodyPr wrap="square" lIns="0" tIns="36000" rtlCol="0">
            <a:noAutofit/>
          </a:bodyPr>
          <a:lstStyle/>
          <a:p>
            <a:endParaRPr lang="en-US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31395" y="3253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F88E54-9A1D-4D94-B63A-39128C9F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4627418"/>
            <a:ext cx="3325365" cy="1703876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2102177" y="2450008"/>
            <a:ext cx="455314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54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Spolupráca</a:t>
            </a:r>
            <a:endParaRPr lang="sk-SK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0" y="182548"/>
            <a:ext cx="3255255" cy="11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97C91DF-5068-45F2-A361-824ED1C8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2FB88EC-0A30-4055-9ED6-EE4CB11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</a:t>
            </a:r>
            <a:r>
              <a:rPr lang="sk-SK" b="1" dirty="0" err="1"/>
              <a:t>a.s</a:t>
            </a:r>
            <a:r>
              <a:rPr lang="sk-SK" b="1" dirty="0"/>
              <a:t>.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276F631-94AF-4193-8E5F-16F8B010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10</a:t>
            </a:fld>
            <a:endParaRPr lang="sk-SK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96DFFA-C6A2-417B-9257-36733E57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PREVERENIA VOZIDIEL</a:t>
            </a:r>
            <a:endParaRPr lang="sk-SK" b="1" dirty="0">
              <a:latin typeface="+mn-lt"/>
            </a:endParaRPr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332509" y="1182255"/>
            <a:ext cx="8589817" cy="4442691"/>
          </a:xfrm>
        </p:spPr>
        <p:txBody>
          <a:bodyPr/>
          <a:lstStyle/>
          <a:p>
            <a:pPr marL="0" lvl="0" indent="0">
              <a:buNone/>
            </a:pPr>
            <a:r>
              <a:rPr lang="sk-SK" sz="1800" dirty="0">
                <a:solidFill>
                  <a:prstClr val="black"/>
                </a:solidFill>
              </a:rPr>
              <a:t> </a:t>
            </a:r>
          </a:p>
          <a:p>
            <a:endParaRPr lang="sk-SK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93964" y="1182255"/>
          <a:ext cx="8728362" cy="460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3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97C91DF-5068-45F2-A361-824ED1C8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2FB88EC-0A30-4055-9ED6-EE4CB11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</a:t>
            </a:r>
            <a:r>
              <a:rPr lang="sk-SK" b="1" dirty="0" err="1"/>
              <a:t>a.s</a:t>
            </a:r>
            <a:r>
              <a:rPr lang="sk-SK" b="1" dirty="0"/>
              <a:t>.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276F631-94AF-4193-8E5F-16F8B010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11</a:t>
            </a:fld>
            <a:endParaRPr lang="sk-SK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96DFFA-C6A2-417B-9257-36733E57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4" y="107349"/>
            <a:ext cx="7886700" cy="720139"/>
          </a:xfrm>
        </p:spPr>
        <p:txBody>
          <a:bodyPr/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>
                <a:latin typeface="+mn-lt"/>
              </a:rPr>
              <a:t>COFIKLASSIC</a:t>
            </a:r>
            <a:r>
              <a:rPr lang="sk-SK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k-SK" b="1" dirty="0" smtClean="0">
                <a:latin typeface="+mn-lt"/>
              </a:rPr>
              <a:t>bezúčelový úver – NASTAVENIE PRODUKTU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Zástupný objekt pre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104" y="1295045"/>
            <a:ext cx="7886700" cy="4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057" y="1304252"/>
            <a:ext cx="4797409" cy="4324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600" b="1" dirty="0">
                <a:solidFill>
                  <a:schemeClr val="tx1"/>
                </a:solidFill>
              </a:rPr>
              <a:t>FYZICKÁ OSOBA </a:t>
            </a:r>
            <a:r>
              <a:rPr lang="sk-SK" sz="1600" b="1" dirty="0" smtClean="0">
                <a:solidFill>
                  <a:schemeClr val="tx1"/>
                </a:solidFill>
              </a:rPr>
              <a:t>OBČAN SR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Občan SR od 18 do 70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roko</a:t>
            </a: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(v čase splatenia úveru maximálne 75 rokov)</a:t>
            </a:r>
            <a:endParaRPr lang="sk-SK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Trvalý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pracovný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pomer</a:t>
            </a: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 na Slovensku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v dĺžke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trvania</a:t>
            </a: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 minimálne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3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mesiace</a:t>
            </a:r>
            <a:endParaRPr lang="sk-SK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Alebo i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nvalidný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, starobný,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výsluhový dôchodok</a:t>
            </a: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. Vdovský dôchodok (iba ako vedľajší príjem</a:t>
            </a:r>
            <a:r>
              <a:rPr lang="sk-SK" sz="1600" dirty="0" smtClean="0">
                <a:solidFill>
                  <a:schemeClr val="tx1"/>
                </a:solidFill>
              </a:rPr>
              <a:t>)</a:t>
            </a:r>
            <a:endParaRPr lang="sk-SK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1600" b="1" dirty="0" smtClean="0">
                <a:solidFill>
                  <a:schemeClr val="tx1"/>
                </a:solidFill>
              </a:rPr>
              <a:t>OBČAN INEJ KRAJINY EU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Trvalý pobyt na Slovensku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Vek od 18 do 70 rokov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(v čase splatenia úveru maximálne 75 rokov)</a:t>
            </a:r>
            <a:endParaRPr lang="sk-SK" sz="1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Zamestnaný na Slovensku min. 1 rok u jedného zamestnávateľa</a:t>
            </a:r>
          </a:p>
          <a:p>
            <a:pPr marL="0" indent="0">
              <a:buNone/>
            </a:pPr>
            <a:endParaRPr lang="sk-SK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16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a.s.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12</a:t>
            </a:fld>
            <a:endParaRPr lang="sk-S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+mn-lt"/>
              </a:rPr>
              <a:t>ZÁKLADNÉ PODMIENKY </a:t>
            </a:r>
            <a:r>
              <a:rPr lang="sk-SK" b="1" dirty="0" smtClean="0">
                <a:latin typeface="+mn-lt"/>
              </a:rPr>
              <a:t/>
            </a:r>
            <a:br>
              <a:rPr lang="sk-SK" b="1" dirty="0" smtClean="0">
                <a:latin typeface="+mn-lt"/>
              </a:rPr>
            </a:br>
            <a:r>
              <a:rPr lang="sk-SK" dirty="0" smtClean="0">
                <a:latin typeface="+mn-lt"/>
              </a:rPr>
              <a:t>COFIKLASIK </a:t>
            </a:r>
            <a:r>
              <a:rPr lang="sk-SK" dirty="0">
                <a:latin typeface="+mn-lt"/>
              </a:rPr>
              <a:t>bezúčelový úver</a:t>
            </a:r>
            <a:r>
              <a:rPr lang="sk-SK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6196" y="2407881"/>
            <a:ext cx="35378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FYZICKÁ OSOBA</a:t>
            </a:r>
            <a:r>
              <a:rPr lang="sk-SK" sz="1600" b="1" dirty="0"/>
              <a:t> (</a:t>
            </a:r>
            <a:r>
              <a:rPr lang="en-GB" sz="1600" b="1" dirty="0"/>
              <a:t>PODNIKATEĽ</a:t>
            </a:r>
            <a:r>
              <a:rPr lang="sk-SK" sz="1600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Min. doba podnikania je 1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 rok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Sídlo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na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území SR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6196" y="3660268"/>
            <a:ext cx="3459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PRÁVNICKÁ </a:t>
            </a:r>
            <a:r>
              <a:rPr lang="en-GB" sz="1600" b="1" dirty="0" smtClean="0"/>
              <a:t>OSOBA</a:t>
            </a:r>
            <a:endParaRPr lang="sk-SK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Min. doba podnikania </a:t>
            </a:r>
            <a:r>
              <a:rPr lang="pl-PL" sz="1600">
                <a:solidFill>
                  <a:schemeClr val="bg2">
                    <a:lumMod val="50000"/>
                  </a:schemeClr>
                </a:solidFill>
              </a:rPr>
              <a:t>je </a:t>
            </a:r>
            <a:r>
              <a:rPr lang="pl-PL" sz="1600" smtClean="0">
                <a:solidFill>
                  <a:schemeClr val="bg2">
                    <a:lumMod val="50000"/>
                  </a:schemeClr>
                </a:solidFill>
              </a:rPr>
              <a:t>1 rok</a:t>
            </a: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Sídlo na území SR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Majiteľ/spoločník: Slovák žijúci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SR</a:t>
            </a: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Minimálne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1 rok v spoločnosti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1600" dirty="0"/>
          </a:p>
        </p:txBody>
      </p:sp>
      <p:sp>
        <p:nvSpPr>
          <p:cNvPr id="11" name="BlokTextu 10"/>
          <p:cNvSpPr txBox="1"/>
          <p:nvPr/>
        </p:nvSpPr>
        <p:spPr>
          <a:xfrm>
            <a:off x="5296196" y="1304252"/>
            <a:ext cx="3205018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1000"/>
              </a:spcBef>
            </a:pPr>
            <a:r>
              <a:rPr lang="en-GB" sz="1600" b="1" dirty="0">
                <a:solidFill>
                  <a:prstClr val="black"/>
                </a:solidFill>
              </a:rPr>
              <a:t>FYZICKÁ OSOBA</a:t>
            </a:r>
            <a:r>
              <a:rPr lang="sk-SK" sz="1600" b="1" dirty="0">
                <a:solidFill>
                  <a:prstClr val="black"/>
                </a:solidFill>
              </a:rPr>
              <a:t> (</a:t>
            </a:r>
            <a:r>
              <a:rPr lang="en-GB" sz="1600" b="1" dirty="0">
                <a:solidFill>
                  <a:prstClr val="black"/>
                </a:solidFill>
              </a:rPr>
              <a:t>SPOLUDLŽNÍK</a:t>
            </a:r>
            <a:r>
              <a:rPr lang="sk-SK" sz="1600" b="1" dirty="0">
                <a:solidFill>
                  <a:prstClr val="black"/>
                </a:solidFill>
              </a:rPr>
              <a:t>)</a:t>
            </a:r>
          </a:p>
          <a:p>
            <a:pPr marL="228600" lvl="0" indent="-228600" defTabSz="9144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Detto ako FYZICKÁ OSOBA</a:t>
            </a:r>
          </a:p>
        </p:txBody>
      </p:sp>
    </p:spTree>
    <p:extLst>
      <p:ext uri="{BB962C8B-B14F-4D97-AF65-F5344CB8AC3E}">
        <p14:creationId xmlns:p14="http://schemas.microsoft.com/office/powerpoint/2010/main" val="23081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97C91DF-5068-45F2-A361-824ED1C8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2FB88EC-0A30-4055-9ED6-EE4CB11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a.s.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276F631-94AF-4193-8E5F-16F8B010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13</a:t>
            </a:fld>
            <a:endParaRPr lang="sk-SK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96DFFA-C6A2-417B-9257-36733E57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DOKLADY OD KLIENTA</a:t>
            </a:r>
            <a:r>
              <a:rPr lang="sk-SK" b="1" dirty="0"/>
              <a:t/>
            </a:r>
            <a:br>
              <a:rPr lang="sk-SK" b="1" dirty="0"/>
            </a:br>
            <a:r>
              <a:rPr lang="sk-SK" dirty="0" smtClean="0">
                <a:latin typeface="+mn-lt"/>
              </a:rPr>
              <a:t>COFIKLASIK </a:t>
            </a:r>
            <a:r>
              <a:rPr lang="sk-SK" dirty="0">
                <a:latin typeface="+mn-lt"/>
              </a:rPr>
              <a:t>bezúčelový úver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81" y="1436269"/>
            <a:ext cx="43641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FYZICKÁ OSOBA ZAMESTNANEC/DÔCHODCA/SPOLUDLŽNÍK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OP, informácia so spracovaním osobných údajov GDPR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Overiteľný telefonicky a mailový kontakt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Posledný výpis z bankového účtu žiadateľa, na ktorý sa budú posielať finančné prostriedky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Výmer (pri klientoch, ktorí poberajú výsluhový dôchodok)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amestnanci ministerstiev posledné 3 výpisy/pásky</a:t>
            </a:r>
            <a:endParaRPr lang="sk-SK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6740" y="1514683"/>
            <a:ext cx="3491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FYZICKÁ OSOBA: PODNIKATEĽ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OP, informácia so spracovaním osobných údajov GDPR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3 x výpis z podnikateľského účtu*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</a:rPr>
              <a:t>Overiteľný telefonicky a mailový kontakt</a:t>
            </a:r>
            <a:endParaRPr lang="sk-S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6740" y="3443423"/>
            <a:ext cx="4124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PRÁVNICKÁ OSOBA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OP, informácia so spracovaním osobných údajov GDPR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všetkých spoločníkov uvedených v ORSR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3 x výpis z podnikateľského účtu*</a:t>
            </a:r>
          </a:p>
          <a:p>
            <a:endParaRPr lang="sk-SK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k-SK" sz="1400" i="1" dirty="0" smtClean="0">
                <a:solidFill>
                  <a:schemeClr val="bg2">
                    <a:lumMod val="50000"/>
                  </a:schemeClr>
                </a:solidFill>
              </a:rPr>
              <a:t>* COFIDIS SA, pobočka zahraničnej banky ma právo</a:t>
            </a:r>
          </a:p>
          <a:p>
            <a:r>
              <a:rPr lang="sk-SK" sz="1400" i="1" dirty="0" smtClean="0">
                <a:solidFill>
                  <a:schemeClr val="bg2">
                    <a:lumMod val="50000"/>
                  </a:schemeClr>
                </a:solidFill>
              </a:rPr>
              <a:t>si vyžiadať aj iné doklady k posúdeniu žiadosti klienta</a:t>
            </a:r>
            <a:endParaRPr lang="sk-SK" sz="1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97C91DF-5068-45F2-A361-824ED1C8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2FB88EC-0A30-4055-9ED6-EE4CB11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a.s.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276F631-94AF-4193-8E5F-16F8B010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14</a:t>
            </a:fld>
            <a:endParaRPr lang="sk-SK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96DFFA-C6A2-417B-9257-36733E57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POISTENIE</a:t>
            </a:r>
            <a:endParaRPr lang="sk-SK" b="1" dirty="0">
              <a:latin typeface="+mn-lt"/>
            </a:endParaRPr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10" y="1973129"/>
            <a:ext cx="8534399" cy="357125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969819" y="1348509"/>
            <a:ext cx="7416800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Poistné balíky pre produkty AUTÁ a COFIKLASIK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4740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97C91DF-5068-45F2-A361-824ED1C8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0D11B-B9E7-47A0-A777-89C47E5C9EFD}" type="datetime1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28. 6. 2023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2FB88EC-0A30-4055-9ED6-EE4CB11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</a:t>
            </a:r>
            <a:r>
              <a:rPr lang="sk-SK" b="1" dirty="0" err="1"/>
              <a:t>a.s</a:t>
            </a:r>
            <a:r>
              <a:rPr lang="sk-SK" b="1" dirty="0"/>
              <a:t>.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276F631-94AF-4193-8E5F-16F8B010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CAFF9-C8DA-47C6-961E-D049CE83A75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96DFFA-C6A2-417B-9257-36733E57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latin typeface="+mn-lt"/>
              </a:rPr>
              <a:t>DÔLEŽITÁ INFORMÁCIA</a:t>
            </a:r>
            <a:endParaRPr lang="sk-SK" b="1" dirty="0">
              <a:latin typeface="+mn-lt"/>
            </a:endParaRPr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628650" y="1477818"/>
            <a:ext cx="8312150" cy="4313382"/>
          </a:xfrm>
          <a:ln>
            <a:noFill/>
          </a:ln>
          <a:effectLst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Zmluvy je nutné vytlačiť vždy </a:t>
            </a:r>
            <a:r>
              <a:rPr lang="sk-SK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JEDNOSTRANNE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dať podpísať klientovi, následne všetky </a:t>
            </a:r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originály poslať 1 triedou na adresu našej spoločnosti. Ak pôjde o zabezpečený úver, k podpísaným zmluvám treba doložiť kúpno-predajnú zmluvu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 </a:t>
            </a:r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doklad potvrdzujúci 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číslo účtu </a:t>
            </a:r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predávajúceho</a:t>
            </a:r>
            <a:r>
              <a:rPr lang="sk-SK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sk-SK" sz="18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(kompletný posledný výpis z bankového účtu).</a:t>
            </a:r>
            <a:endParaRPr lang="sk-SK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k-SK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82" y="3141451"/>
            <a:ext cx="2808414" cy="1874982"/>
          </a:xfrm>
          <a:prstGeom prst="rect">
            <a:avLst/>
          </a:prstGeom>
          <a:ln w="1270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Šípka doprava 7"/>
          <p:cNvSpPr/>
          <p:nvPr/>
        </p:nvSpPr>
        <p:spPr>
          <a:xfrm>
            <a:off x="3943795" y="386324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922203" y="3676073"/>
            <a:ext cx="4221797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COFIDIS SA, pobočka zahraničnej banky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Landererova 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811 09 Bratislava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9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KONTAKTY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0D11B-B9E7-47A0-A777-89C47E5C9EFD}" type="datetime1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28. 6. 2023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</a:t>
            </a:r>
            <a:r>
              <a:rPr lang="sk-SK" b="1" dirty="0" err="1"/>
              <a:t>a.s</a:t>
            </a:r>
            <a:r>
              <a:rPr lang="sk-SK" b="1" dirty="0"/>
              <a:t>.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CAFF9-C8DA-47C6-961E-D049CE83A75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0" y="1505461"/>
            <a:ext cx="9143999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2260958"/>
              </p:ext>
            </p:extLst>
          </p:nvPr>
        </p:nvGraphicFramePr>
        <p:xfrm>
          <a:off x="244308" y="1843174"/>
          <a:ext cx="8765309" cy="333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45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8"/>
          <a:stretch/>
        </p:blipFill>
        <p:spPr>
          <a:xfrm>
            <a:off x="13855" y="9612"/>
            <a:ext cx="9130145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263" y="5780780"/>
            <a:ext cx="2997201" cy="1077219"/>
          </a:xfrm>
          <a:prstGeom prst="rect">
            <a:avLst/>
          </a:prstGeom>
          <a:noFill/>
        </p:spPr>
        <p:txBody>
          <a:bodyPr wrap="square" lIns="0" tIns="36000" rtlCol="0"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31395" y="3253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898" y="401863"/>
            <a:ext cx="362251" cy="344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11" name="BlokTextu 10"/>
          <p:cNvSpPr txBox="1"/>
          <p:nvPr/>
        </p:nvSpPr>
        <p:spPr>
          <a:xfrm>
            <a:off x="6110149" y="454054"/>
            <a:ext cx="234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Sleduj nás na Facebooku</a:t>
            </a:r>
            <a:endParaRPr lang="sk-SK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6187138" y="958929"/>
            <a:ext cx="2077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Sleduj nás na </a:t>
            </a:r>
            <a:r>
              <a:rPr lang="sk-SK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Linkedin</a:t>
            </a:r>
            <a:endParaRPr lang="sk-SK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220" y="925728"/>
            <a:ext cx="359929" cy="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127" y="387746"/>
            <a:ext cx="217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TEŠÍME SA NA SPOLUPRÁCU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430879"/>
              </p:ext>
            </p:extLst>
          </p:nvPr>
        </p:nvGraphicFramePr>
        <p:xfrm>
          <a:off x="110258" y="1122211"/>
          <a:ext cx="8941377" cy="350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97C91DF-5068-45F2-A361-824ED1C8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2FB88EC-0A30-4055-9ED6-EE4CB11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 smtClean="0"/>
              <a:t>UNIVERSAL maklérsky dom, a.s.</a:t>
            </a:r>
            <a:endParaRPr lang="sk-SK" b="1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276F631-94AF-4193-8E5F-16F8B010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2</a:t>
            </a:fld>
            <a:endParaRPr lang="sk-SK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96DFFA-C6A2-417B-9257-36733E57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071"/>
            <a:ext cx="7886700" cy="720139"/>
          </a:xfrm>
        </p:spPr>
        <p:txBody>
          <a:bodyPr anchor="ctr"/>
          <a:lstStyle/>
          <a:p>
            <a:r>
              <a:rPr lang="sk-SK" b="1" dirty="0" smtClean="0">
                <a:latin typeface="+mn-lt"/>
              </a:rPr>
              <a:t>O NÁS</a:t>
            </a:r>
            <a:endParaRPr lang="sk-SK" b="1" dirty="0">
              <a:latin typeface="+mn-lt"/>
            </a:endParaRPr>
          </a:p>
        </p:txBody>
      </p:sp>
      <p:pic>
        <p:nvPicPr>
          <p:cNvPr id="1030" name="Picture 6" descr="https://www.equipecofidis.com/medias/_site/header/hashta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9" y="4932411"/>
            <a:ext cx="27432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ĺžnik 24"/>
          <p:cNvSpPr/>
          <p:nvPr/>
        </p:nvSpPr>
        <p:spPr>
          <a:xfrm rot="10800000" flipV="1">
            <a:off x="73889" y="3301049"/>
            <a:ext cx="4378037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sk-SK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Sme hrdým 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sponzorom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 francúzskeho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profesionálneho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závodného cyklistického tímu COFIDIS Solutions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Credits.</a:t>
            </a:r>
            <a:endParaRPr lang="sk-SK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63" y="2876526"/>
            <a:ext cx="4117821" cy="27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455" y="1237673"/>
            <a:ext cx="8405089" cy="4470400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solidFill>
                  <a:schemeClr val="bg2">
                    <a:lumMod val="50000"/>
                  </a:schemeClr>
                </a:solidFill>
              </a:rPr>
              <a:t>SME špecialisti </a:t>
            </a:r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na spotrebiteľské financovanie </a:t>
            </a:r>
          </a:p>
          <a:p>
            <a:pPr marL="0" indent="0">
              <a:buNone/>
            </a:pPr>
            <a:endParaRPr lang="sk-SK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k-SK" sz="2000" b="1" dirty="0" smtClean="0">
                <a:solidFill>
                  <a:schemeClr val="bg2">
                    <a:lumMod val="50000"/>
                  </a:schemeClr>
                </a:solidFill>
              </a:rPr>
              <a:t>Na Slovensku poskytujeme klientom financovanie: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motorových vozidiel M1 a N1, motoriek, </a:t>
            </a:r>
            <a:r>
              <a:rPr lang="sk-SK" sz="2000" dirty="0" err="1" smtClean="0">
                <a:solidFill>
                  <a:schemeClr val="bg2">
                    <a:lumMod val="50000"/>
                  </a:schemeClr>
                </a:solidFill>
              </a:rPr>
              <a:t>štvorkoliek</a:t>
            </a:r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, skútrov, karavanov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účelové spotrebiteľské úvery tzv. predaj na splátky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revolvingové spotrebiteľské úvery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bezúčelové spotrebiteľské úvery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000" dirty="0" smtClean="0">
                <a:solidFill>
                  <a:schemeClr val="bg2">
                    <a:lumMod val="50000"/>
                  </a:schemeClr>
                </a:solidFill>
              </a:rPr>
              <a:t>širokú ponuku poistenia úveru </a:t>
            </a:r>
          </a:p>
          <a:p>
            <a:pPr marL="0" indent="0" algn="ctr">
              <a:buNone/>
            </a:pPr>
            <a:endParaRPr lang="sk-SK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2000" b="1" dirty="0" smtClean="0">
                <a:solidFill>
                  <a:schemeClr val="bg2">
                    <a:lumMod val="50000"/>
                  </a:schemeClr>
                </a:solidFill>
              </a:rPr>
              <a:t>Naše </a:t>
            </a:r>
            <a:r>
              <a:rPr lang="sk-SK" sz="2000" b="1" dirty="0">
                <a:solidFill>
                  <a:schemeClr val="bg2">
                    <a:lumMod val="50000"/>
                  </a:schemeClr>
                </a:solidFill>
              </a:rPr>
              <a:t>produkty a služby sú jednoduché a </a:t>
            </a:r>
            <a:r>
              <a:rPr lang="sk-SK" sz="2000" b="1" dirty="0" smtClean="0">
                <a:solidFill>
                  <a:schemeClr val="bg2">
                    <a:lumMod val="50000"/>
                  </a:schemeClr>
                </a:solidFill>
              </a:rPr>
              <a:t>transparentné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a.s.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3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ČO ROBÍME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2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97C91DF-5068-45F2-A361-824ED1C8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2FB88EC-0A30-4055-9ED6-EE4CB11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a.s.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276F631-94AF-4193-8E5F-16F8B010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4</a:t>
            </a:fld>
            <a:endParaRPr lang="sk-SK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96DFFA-C6A2-417B-9257-36733E57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NAŠE PRODUKTY PRE UNIVERSAL maklérsky dom, a.s.</a:t>
            </a:r>
            <a:endParaRPr lang="sk-SK" b="1" dirty="0">
              <a:latin typeface="+mn-l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2891986"/>
              </p:ext>
            </p:extLst>
          </p:nvPr>
        </p:nvGraphicFramePr>
        <p:xfrm>
          <a:off x="628650" y="1085265"/>
          <a:ext cx="8229024" cy="483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9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97C91DF-5068-45F2-A361-824ED1C8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0D11B-B9E7-47A0-A777-89C47E5C9EFD}" type="datetime1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28. 6. 2023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2FB88EC-0A30-4055-9ED6-EE4CB11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a.s.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276F631-94AF-4193-8E5F-16F8B010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CAFF9-C8DA-47C6-961E-D049CE83A75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96DFFA-C6A2-417B-9257-36733E57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+mn-lt"/>
              </a:rPr>
              <a:t>NAŠE SLUŽBY A BENEFITY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0" name="Zástupný objekt pre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168514"/>
              </p:ext>
            </p:extLst>
          </p:nvPr>
        </p:nvGraphicFramePr>
        <p:xfrm>
          <a:off x="184278" y="1193779"/>
          <a:ext cx="8710339" cy="467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0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a.s.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6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28650" y="501161"/>
            <a:ext cx="3247103" cy="528331"/>
          </a:xfrm>
        </p:spPr>
        <p:txBody>
          <a:bodyPr/>
          <a:lstStyle/>
          <a:p>
            <a:r>
              <a:rPr lang="sk-SK" b="1" dirty="0">
                <a:latin typeface="+mn-lt"/>
              </a:rPr>
              <a:t>NAŠE SLUŽBY A BENEFITY</a:t>
            </a:r>
            <a:endParaRPr lang="sk-SK" dirty="0">
              <a:latin typeface="+mn-lt"/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22226"/>
              </p:ext>
            </p:extLst>
          </p:nvPr>
        </p:nvGraphicFramePr>
        <p:xfrm>
          <a:off x="204432" y="1457537"/>
          <a:ext cx="8845061" cy="3993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7215">
                  <a:extLst>
                    <a:ext uri="{9D8B030D-6E8A-4147-A177-3AD203B41FA5}">
                      <a16:colId xmlns:a16="http://schemas.microsoft.com/office/drawing/2014/main" val="1037841339"/>
                    </a:ext>
                  </a:extLst>
                </a:gridCol>
                <a:gridCol w="990754">
                  <a:extLst>
                    <a:ext uri="{9D8B030D-6E8A-4147-A177-3AD203B41FA5}">
                      <a16:colId xmlns:a16="http://schemas.microsoft.com/office/drawing/2014/main" val="2689700759"/>
                    </a:ext>
                  </a:extLst>
                </a:gridCol>
                <a:gridCol w="870141">
                  <a:extLst>
                    <a:ext uri="{9D8B030D-6E8A-4147-A177-3AD203B41FA5}">
                      <a16:colId xmlns:a16="http://schemas.microsoft.com/office/drawing/2014/main" val="51463020"/>
                    </a:ext>
                  </a:extLst>
                </a:gridCol>
                <a:gridCol w="878756">
                  <a:extLst>
                    <a:ext uri="{9D8B030D-6E8A-4147-A177-3AD203B41FA5}">
                      <a16:colId xmlns:a16="http://schemas.microsoft.com/office/drawing/2014/main" val="530732213"/>
                    </a:ext>
                  </a:extLst>
                </a:gridCol>
                <a:gridCol w="1500318">
                  <a:extLst>
                    <a:ext uri="{9D8B030D-6E8A-4147-A177-3AD203B41FA5}">
                      <a16:colId xmlns:a16="http://schemas.microsoft.com/office/drawing/2014/main" val="1421759025"/>
                    </a:ext>
                  </a:extLst>
                </a:gridCol>
                <a:gridCol w="878206">
                  <a:extLst>
                    <a:ext uri="{9D8B030D-6E8A-4147-A177-3AD203B41FA5}">
                      <a16:colId xmlns:a16="http://schemas.microsoft.com/office/drawing/2014/main" val="45776256"/>
                    </a:ext>
                  </a:extLst>
                </a:gridCol>
                <a:gridCol w="766699">
                  <a:extLst>
                    <a:ext uri="{9D8B030D-6E8A-4147-A177-3AD203B41FA5}">
                      <a16:colId xmlns:a16="http://schemas.microsoft.com/office/drawing/2014/main" val="698612821"/>
                    </a:ext>
                  </a:extLst>
                </a:gridCol>
                <a:gridCol w="885919">
                  <a:extLst>
                    <a:ext uri="{9D8B030D-6E8A-4147-A177-3AD203B41FA5}">
                      <a16:colId xmlns:a16="http://schemas.microsoft.com/office/drawing/2014/main" val="2449049412"/>
                    </a:ext>
                  </a:extLst>
                </a:gridCol>
                <a:gridCol w="937053">
                  <a:extLst>
                    <a:ext uri="{9D8B030D-6E8A-4147-A177-3AD203B41FA5}">
                      <a16:colId xmlns:a16="http://schemas.microsoft.com/office/drawing/2014/main" val="2106532223"/>
                    </a:ext>
                  </a:extLst>
                </a:gridCol>
              </a:tblGrid>
              <a:tr h="555457">
                <a:tc>
                  <a:txBody>
                    <a:bodyPr/>
                    <a:lstStyle/>
                    <a:p>
                      <a:pPr algn="ctr"/>
                      <a:r>
                        <a:rPr lang="sk-SK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</a:t>
                      </a:r>
                      <a:endParaRPr lang="sk-SK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84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Povolené roky</a:t>
                      </a:r>
                      <a:endParaRPr lang="sk-SK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84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Sadzba od</a:t>
                      </a:r>
                      <a:endParaRPr lang="sk-SK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84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Doba</a:t>
                      </a:r>
                      <a:r>
                        <a:rPr lang="sk-SK" sz="105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splácania</a:t>
                      </a:r>
                      <a:endParaRPr lang="sk-SK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84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čiastka</a:t>
                      </a:r>
                      <a:endParaRPr lang="sk-SK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84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</a:t>
                      </a:r>
                      <a:r>
                        <a:rPr lang="sk-SK" sz="105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provízia pri PO</a:t>
                      </a:r>
                      <a:endParaRPr lang="sk-SK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84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provízia pri FO</a:t>
                      </a:r>
                      <a:endParaRPr lang="sk-SK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84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Sprac. poplatok</a:t>
                      </a:r>
                      <a:endParaRPr lang="sk-SK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84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 klienta</a:t>
                      </a:r>
                      <a:endParaRPr lang="sk-SK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8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918815"/>
                  </a:ext>
                </a:extLst>
              </a:tr>
              <a:tr h="494156"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Nové auto</a:t>
                      </a:r>
                      <a:endParaRPr lang="sk-SK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– 2022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5,50%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12m - 84m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max. 2% (max. 500 €)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 max. </a:t>
                      </a:r>
                      <a:r>
                        <a:rPr lang="sk-SK" sz="10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r>
                        <a:rPr lang="fr-FR" sz="10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fr-FR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(max. 500 €)</a:t>
                      </a: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3 %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FO, PO</a:t>
                      </a:r>
                      <a:r>
                        <a:rPr lang="sk-SK" sz="11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alebo </a:t>
                      </a:r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SZČO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056566"/>
                  </a:ext>
                </a:extLst>
              </a:tr>
              <a:tr h="507809"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Jazdené auto</a:t>
                      </a:r>
                      <a:endParaRPr lang="sk-SK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– 2016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9,10%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12m – 84m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max. 2%</a:t>
                      </a: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 </a:t>
                      </a:r>
                      <a:r>
                        <a:rPr lang="sk-SK" sz="1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</a:t>
                      </a:r>
                      <a:r>
                        <a:rPr lang="sk-SK" sz="10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sk-SK" sz="1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30114"/>
                  </a:ext>
                </a:extLst>
              </a:tr>
              <a:tr h="552826"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Štvorkolky</a:t>
                      </a:r>
                      <a:endParaRPr lang="sk-SK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– 2020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8,05%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12m – 84m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30.000 €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483895"/>
                  </a:ext>
                </a:extLst>
              </a:tr>
              <a:tr h="511044"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Motorky</a:t>
                      </a:r>
                      <a:endParaRPr lang="sk-SK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sk-SK" sz="11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2020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8,35 </a:t>
                      </a:r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12m</a:t>
                      </a:r>
                      <a:r>
                        <a:rPr lang="sk-SK" sz="11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60m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03880"/>
                  </a:ext>
                </a:extLst>
              </a:tr>
              <a:tr h="517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Spätný úver na automobil</a:t>
                      </a:r>
                    </a:p>
                    <a:p>
                      <a:pPr algn="ctr"/>
                      <a:endParaRPr lang="sk-SK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2023 - 2016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</a:t>
                      </a:r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8,35</a:t>
                      </a:r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12m - 84m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50.000 € (max. 70% zo</a:t>
                      </a:r>
                      <a:r>
                        <a:rPr lang="sk-SK" sz="11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sumy vozidla)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53124"/>
                  </a:ext>
                </a:extLst>
              </a:tr>
              <a:tr h="654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CofiKlasik</a:t>
                      </a:r>
                      <a:r>
                        <a:rPr lang="sk-SK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(bezúčelový úver)</a:t>
                      </a:r>
                      <a:endParaRPr lang="sk-SK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11,99%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1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12m – 84m</a:t>
                      </a:r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 max. 20.000€</a:t>
                      </a:r>
                    </a:p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SZČO max. 20.000€</a:t>
                      </a:r>
                    </a:p>
                    <a:p>
                      <a:pPr algn="ctr"/>
                      <a:r>
                        <a:rPr lang="sk-SK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max. 10.000€</a:t>
                      </a:r>
                    </a:p>
                    <a:p>
                      <a:pPr algn="ctr"/>
                      <a:endParaRPr lang="sk-SK" sz="11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sk-SK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8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7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a.s.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7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28649" y="501161"/>
            <a:ext cx="6246935" cy="528331"/>
          </a:xfrm>
        </p:spPr>
        <p:txBody>
          <a:bodyPr>
            <a:noAutofit/>
          </a:bodyPr>
          <a:lstStyle/>
          <a:p>
            <a:r>
              <a:rPr lang="sk-SK" b="1" dirty="0" smtClean="0">
                <a:latin typeface="+mn-lt"/>
              </a:rPr>
              <a:t>AKTUÁLNA KAMPAŇ NA ÚVER S NAVÝŠENOU PROVÍZIOU</a:t>
            </a:r>
            <a:endParaRPr lang="sk-SK" dirty="0">
              <a:latin typeface="+mn-lt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67053" y="1397675"/>
            <a:ext cx="88890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u="sng" dirty="0"/>
              <a:t>Podmienky kampane: </a:t>
            </a:r>
            <a:endParaRPr lang="sk-SK" sz="2400" b="1" u="sng" dirty="0" smtClean="0"/>
          </a:p>
          <a:p>
            <a:endParaRPr lang="sk-SK" sz="2400" b="1" dirty="0">
              <a:solidFill>
                <a:srgbClr val="720035"/>
              </a:solidFill>
            </a:endParaRPr>
          </a:p>
          <a:p>
            <a:pPr marL="342900" indent="-342900">
              <a:buAutoNum type="arabicPeriod"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Navýšená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provízia pri každej žiadosti o úver na nové auto, jazdené auto, motorku, štvorkolku, skúter </a:t>
            </a:r>
            <a:endParaRPr lang="sk-SK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Žiadosť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o úver na nové auto, motorku, štvorkolku, skúter: 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provízia 5% z výšky úveru max. 500€ </a:t>
            </a:r>
            <a:endParaRPr lang="sk-SK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Pri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žiadosti o úver na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FO pri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výške úveru nad 10.000€ je max. výška provízie 1,5% </a:t>
            </a:r>
            <a:endParaRPr lang="sk-SK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Žiadosť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o úver na jazdené auto, motorku, štvorkolku, skúter: 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provízia 5% z výšky úveru </a:t>
            </a:r>
            <a:endParaRPr lang="sk-SK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Kampaň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sa vzťahuje na všetky žiadosti o úver poslané na schválenie </a:t>
            </a:r>
            <a:endParaRPr lang="sk-SK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Kampaň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sa nevzťahuje na produkt 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CofiKlasik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bezúčelový úver </a:t>
            </a:r>
          </a:p>
        </p:txBody>
      </p:sp>
    </p:spTree>
    <p:extLst>
      <p:ext uri="{BB962C8B-B14F-4D97-AF65-F5344CB8AC3E}">
        <p14:creationId xmlns:p14="http://schemas.microsoft.com/office/powerpoint/2010/main" val="12721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057" y="1304252"/>
            <a:ext cx="4797409" cy="4324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600" b="1" dirty="0">
                <a:solidFill>
                  <a:schemeClr val="tx1"/>
                </a:solidFill>
              </a:rPr>
              <a:t>FYZICKÁ OSOBA (</a:t>
            </a:r>
            <a:r>
              <a:rPr lang="en-GB" sz="1600" b="1" dirty="0">
                <a:solidFill>
                  <a:schemeClr val="tx1"/>
                </a:solidFill>
              </a:rPr>
              <a:t>ZAMESTNANEC</a:t>
            </a:r>
            <a:r>
              <a:rPr lang="sk-SK" sz="1600" b="1" dirty="0">
                <a:solidFill>
                  <a:schemeClr val="tx1"/>
                </a:solidFill>
              </a:rPr>
              <a:t> / </a:t>
            </a:r>
            <a:r>
              <a:rPr lang="en-GB" sz="1600" b="1" dirty="0">
                <a:solidFill>
                  <a:schemeClr val="tx1"/>
                </a:solidFill>
              </a:rPr>
              <a:t>DÔCHODCA</a:t>
            </a:r>
            <a:r>
              <a:rPr lang="sk-SK" sz="1600" b="1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 Občan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SR alebo občan inej krajiny EÚ od 18 do 70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roko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(v čase splatenia úveru maximálne 75 rokov)</a:t>
            </a:r>
            <a:endParaRPr lang="sk-SK" sz="1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 Občan inej krajiny EÚ s trvalým pobytom v S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</a:rPr>
              <a:t>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 Invalidný, starobný, vdovský, výsluhový dôchodok</a:t>
            </a:r>
            <a:endParaRPr lang="sk-SK" sz="1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Trvalý pracovný pomer min. v dĺžke trvania 3 mesiace</a:t>
            </a:r>
            <a:endParaRPr lang="sk-SK" sz="1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Zahraničný pracovný pomer – musí pracovať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dlhšie ako 1 rok u jedného zamestnávateľa, dobrý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úverový register a za posledné 2 roky má aktívny</a:t>
            </a:r>
            <a:r>
              <a:rPr lang="sk-SK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úverový produkt/inak spoludlžník pracujúci na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SR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a.s.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8</a:t>
            </a:fld>
            <a:endParaRPr lang="sk-S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+mn-lt"/>
              </a:rPr>
              <a:t>ZÁKLADNÉ PODMIENKY </a:t>
            </a:r>
            <a:r>
              <a:rPr lang="sk-SK" dirty="0">
                <a:latin typeface="+mn-lt"/>
              </a:rPr>
              <a:t>                                                                   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latin typeface="+mn-lt"/>
              </a:rPr>
              <a:t>Nové </a:t>
            </a:r>
            <a:r>
              <a:rPr lang="sk-SK" dirty="0" smtClean="0">
                <a:latin typeface="+mn-lt"/>
              </a:rPr>
              <a:t>auto-Jazdené auto-Motorka-</a:t>
            </a:r>
            <a:r>
              <a:rPr lang="sk-SK" dirty="0" err="1" smtClean="0">
                <a:latin typeface="+mn-lt"/>
              </a:rPr>
              <a:t>Štvorkolka</a:t>
            </a:r>
            <a:r>
              <a:rPr lang="sk-SK" dirty="0" smtClean="0">
                <a:latin typeface="+mn-lt"/>
              </a:rPr>
              <a:t>-Karavan-Spätný úver </a:t>
            </a:r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6196" y="2652308"/>
            <a:ext cx="35378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FYZICKÁ OSOBA</a:t>
            </a:r>
            <a:r>
              <a:rPr lang="sk-SK" sz="1600" b="1" dirty="0"/>
              <a:t> (</a:t>
            </a:r>
            <a:r>
              <a:rPr lang="en-GB" sz="1600" b="1" dirty="0"/>
              <a:t>PODNIKATEĽ</a:t>
            </a:r>
            <a:r>
              <a:rPr lang="sk-SK" sz="1600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Min. doba podnikania je 6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mesiacov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So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sídlom na území SR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6195" y="3601137"/>
            <a:ext cx="3459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PRÁVNICKÁ </a:t>
            </a:r>
            <a:r>
              <a:rPr lang="en-GB" sz="1600" b="1" dirty="0" smtClean="0"/>
              <a:t>OSOBA</a:t>
            </a:r>
            <a:endParaRPr lang="sk-SK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Min. doba podnikania je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1 rok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Majiteľ/spoločník: Slovák žijúci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SR</a:t>
            </a:r>
            <a:endParaRPr lang="sk-SK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inimálne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1 rok v spoločnosti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1600" dirty="0"/>
          </a:p>
        </p:txBody>
      </p:sp>
      <p:sp>
        <p:nvSpPr>
          <p:cNvPr id="11" name="BlokTextu 10"/>
          <p:cNvSpPr txBox="1"/>
          <p:nvPr/>
        </p:nvSpPr>
        <p:spPr>
          <a:xfrm>
            <a:off x="5296196" y="1304252"/>
            <a:ext cx="3205018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1000"/>
              </a:spcBef>
            </a:pPr>
            <a:r>
              <a:rPr lang="en-GB" sz="1600" b="1" dirty="0">
                <a:solidFill>
                  <a:prstClr val="black"/>
                </a:solidFill>
              </a:rPr>
              <a:t>FYZICKÁ OSOBA</a:t>
            </a:r>
            <a:r>
              <a:rPr lang="sk-SK" sz="1600" b="1" dirty="0">
                <a:solidFill>
                  <a:prstClr val="black"/>
                </a:solidFill>
              </a:rPr>
              <a:t> (</a:t>
            </a:r>
            <a:r>
              <a:rPr lang="en-GB" sz="1600" b="1" dirty="0">
                <a:solidFill>
                  <a:prstClr val="black"/>
                </a:solidFill>
              </a:rPr>
              <a:t>SPOLUDLŽNÍK</a:t>
            </a:r>
            <a:r>
              <a:rPr lang="sk-SK" sz="1600" b="1" dirty="0">
                <a:solidFill>
                  <a:prstClr val="black"/>
                </a:solidFill>
              </a:rPr>
              <a:t>)</a:t>
            </a:r>
          </a:p>
          <a:p>
            <a:pPr marL="228600" lvl="0" indent="-228600" defTabSz="9144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</a:rPr>
              <a:t>Občan SR zamestnaný na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SR</a:t>
            </a:r>
            <a:endParaRPr lang="sk-SK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28600" lvl="0" indent="-228600" defTabSz="9144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Trvalý pracovný pomer min. v dĺžke trvania 3 mesiace</a:t>
            </a:r>
            <a:endParaRPr lang="sk-SK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9" y="4451887"/>
            <a:ext cx="448094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97C91DF-5068-45F2-A361-824ED1C8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11B-B9E7-47A0-A777-89C47E5C9EFD}" type="datetime1">
              <a:rPr lang="sk-SK" smtClean="0"/>
              <a:t>28. 6. 2023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2FB88EC-0A30-4055-9ED6-EE4CB11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b="1" dirty="0"/>
              <a:t>UNIVERSAL maklérsky dom, a.s.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276F631-94AF-4193-8E5F-16F8B010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CAFF9-C8DA-47C6-961E-D049CE83A756}" type="slidenum">
              <a:rPr lang="sk-SK" smtClean="0"/>
              <a:t>9</a:t>
            </a:fld>
            <a:endParaRPr lang="sk-SK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96DFFA-C6A2-417B-9257-36733E57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DOKLADY OD KLIENTA</a:t>
            </a:r>
            <a:br>
              <a:rPr lang="sk-SK" b="1" dirty="0" smtClean="0">
                <a:latin typeface="+mn-lt"/>
              </a:rPr>
            </a:br>
            <a:r>
              <a:rPr lang="sk-SK" dirty="0" smtClean="0">
                <a:latin typeface="+mn-lt"/>
              </a:rPr>
              <a:t>Nové auto-Jazdené auto-Motorka-</a:t>
            </a:r>
            <a:r>
              <a:rPr lang="sk-SK" dirty="0" err="1" smtClean="0">
                <a:latin typeface="+mn-lt"/>
              </a:rPr>
              <a:t>Štvorkolka</a:t>
            </a:r>
            <a:r>
              <a:rPr lang="sk-SK" dirty="0" smtClean="0">
                <a:latin typeface="+mn-lt"/>
              </a:rPr>
              <a:t>-Karavan-Spätný úver </a:t>
            </a:r>
            <a:endParaRPr lang="sk-SK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067" y="1218474"/>
            <a:ext cx="484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FYZICKÁ </a:t>
            </a:r>
            <a:r>
              <a:rPr lang="en-GB" sz="1600" b="1" dirty="0" smtClean="0"/>
              <a:t>OSOBA</a:t>
            </a:r>
            <a:r>
              <a:rPr lang="sk-SK" sz="1600" b="1" dirty="0"/>
              <a:t> </a:t>
            </a:r>
            <a:r>
              <a:rPr lang="en-GB" sz="1600" b="1" dirty="0" smtClean="0"/>
              <a:t>ZAMESTNANEC/DÔCHODCA/SPOLUDLŽNÍK</a:t>
            </a:r>
            <a:endParaRPr lang="en-GB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OP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, informácia so spracovaním osobných údajov GDPR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Overiteľný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telefonický a mailový kontakt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065" y="2541913"/>
            <a:ext cx="459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FYZICKÁ </a:t>
            </a:r>
            <a:r>
              <a:rPr lang="en-GB" sz="1600" b="1" dirty="0" smtClean="0"/>
              <a:t>OSOBA</a:t>
            </a:r>
            <a:r>
              <a:rPr lang="sk-SK" sz="1600" b="1" dirty="0" smtClean="0"/>
              <a:t> (</a:t>
            </a:r>
            <a:r>
              <a:rPr lang="en-GB" sz="1600" b="1" dirty="0" smtClean="0"/>
              <a:t>ZAHRANIČNÝ </a:t>
            </a:r>
            <a:r>
              <a:rPr lang="en-GB" sz="1600" b="1" dirty="0"/>
              <a:t>PRACOVNÝ </a:t>
            </a:r>
            <a:r>
              <a:rPr lang="en-GB" sz="1600" b="1" dirty="0" smtClean="0"/>
              <a:t>POMER</a:t>
            </a:r>
            <a:r>
              <a:rPr lang="sk-SK" sz="1600" b="1" dirty="0" smtClean="0"/>
              <a:t>)</a:t>
            </a:r>
            <a:endParaRPr lang="en-GB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OP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, informácia so spracovaním osobných údajov GDPR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otokópia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pracovnej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zmluvy</a:t>
            </a:r>
            <a:r>
              <a:rPr lang="sk-SK" sz="1600" dirty="0" smtClean="0">
                <a:solidFill>
                  <a:schemeClr val="bg2">
                    <a:lumMod val="50000"/>
                  </a:schemeClr>
                </a:solidFill>
              </a:rPr>
              <a:t> +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3 x výpis z účtu,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lebo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3 x výplatná páska za posledné 3 mesiace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Overiteľný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telefonický a mailový kontakt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218474"/>
            <a:ext cx="3976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FYZICKÁ </a:t>
            </a:r>
            <a:r>
              <a:rPr lang="en-GB" sz="1600" b="1" dirty="0" smtClean="0"/>
              <a:t>OSOBA</a:t>
            </a:r>
            <a:r>
              <a:rPr lang="sk-SK" sz="1600" b="1" dirty="0"/>
              <a:t> </a:t>
            </a:r>
            <a:r>
              <a:rPr lang="sk-SK" sz="1600" b="1" dirty="0" smtClean="0"/>
              <a:t>- </a:t>
            </a:r>
            <a:r>
              <a:rPr lang="en-GB" sz="1600" b="1" dirty="0" smtClean="0"/>
              <a:t>PODNIKATEĽ</a:t>
            </a:r>
            <a:endParaRPr lang="en-GB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OP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, informácia so spracovaním osobných údajov GDPR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3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x výpis z podnikateľského účtu*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Overiteľný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telefonický a mailový kontakt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199" y="2541913"/>
            <a:ext cx="39762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PRÁVNICKÁ OSOBA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OP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, informácia so spracovaním osobných údajov GDPR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šetkých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spoločníkov uvedených v ORSR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3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x výpis z podnikateľského účtu*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GB" sz="1200" i="1" dirty="0">
                <a:solidFill>
                  <a:schemeClr val="bg2">
                    <a:lumMod val="50000"/>
                  </a:schemeClr>
                </a:solidFill>
              </a:rPr>
              <a:t>COFIDIS SA, pobočka zahraničnej banky má právo</a:t>
            </a:r>
          </a:p>
          <a:p>
            <a:r>
              <a:rPr lang="en-GB" sz="1200" i="1" dirty="0">
                <a:solidFill>
                  <a:schemeClr val="bg2">
                    <a:lumMod val="50000"/>
                  </a:schemeClr>
                </a:solidFill>
              </a:rPr>
              <a:t>si vyžiadať aj iné doklady k posúdeniu žiadosti klienta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975" y="4330304"/>
            <a:ext cx="4847078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k-SK" b="1" dirty="0" smtClean="0"/>
              <a:t>DOKLADY K MOTOROVÉMU VOZIDLU</a:t>
            </a:r>
          </a:p>
          <a:p>
            <a:r>
              <a:rPr lang="en-GB" b="1" dirty="0"/>
              <a:t>JAZDENÉ </a:t>
            </a:r>
            <a:r>
              <a:rPr lang="en-GB" b="1" dirty="0" smtClean="0"/>
              <a:t>VOZIDLO</a:t>
            </a:r>
            <a:endParaRPr lang="en-GB" b="1" dirty="0"/>
          </a:p>
          <a:p>
            <a:r>
              <a:rPr lang="en-GB" dirty="0" smtClean="0"/>
              <a:t>Kópia </a:t>
            </a:r>
            <a:r>
              <a:rPr lang="en-GB" dirty="0"/>
              <a:t>VTP (na pôvodného vlastníka)</a:t>
            </a:r>
          </a:p>
          <a:p>
            <a:r>
              <a:rPr lang="en-GB" b="1" dirty="0"/>
              <a:t>NOVÉ </a:t>
            </a:r>
            <a:r>
              <a:rPr lang="en-GB" b="1" dirty="0" smtClean="0"/>
              <a:t>VOZIDLO</a:t>
            </a:r>
            <a:endParaRPr lang="en-GB" b="1" dirty="0"/>
          </a:p>
          <a:p>
            <a:r>
              <a:rPr lang="en-GB" dirty="0" smtClean="0"/>
              <a:t>Faktúra </a:t>
            </a:r>
            <a:r>
              <a:rPr lang="en-GB" dirty="0"/>
              <a:t>obsahujúca VIN číslo vozidla a rok výroby</a:t>
            </a:r>
          </a:p>
        </p:txBody>
      </p:sp>
    </p:spTree>
    <p:extLst>
      <p:ext uri="{BB962C8B-B14F-4D97-AF65-F5344CB8AC3E}">
        <p14:creationId xmlns:p14="http://schemas.microsoft.com/office/powerpoint/2010/main" val="21161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2064</TotalTime>
  <Words>1424</Words>
  <Application>Microsoft Office PowerPoint</Application>
  <PresentationFormat>Prezentácia na obrazovke (4:3)</PresentationFormat>
  <Paragraphs>282</Paragraphs>
  <Slides>17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Wingdings</vt:lpstr>
      <vt:lpstr>Motív balíka Office</vt:lpstr>
      <vt:lpstr>Prezentácia programu PowerPoint</vt:lpstr>
      <vt:lpstr>O NÁS</vt:lpstr>
      <vt:lpstr>ČO ROBÍME</vt:lpstr>
      <vt:lpstr>NAŠE PRODUKTY PRE UNIVERSAL maklérsky dom, a.s.</vt:lpstr>
      <vt:lpstr>NAŠE SLUŽBY A BENEFITY</vt:lpstr>
      <vt:lpstr>NAŠE SLUŽBY A BENEFITY</vt:lpstr>
      <vt:lpstr>AKTUÁLNA KAMPAŇ NA ÚVER S NAVÝŠENOU PROVÍZIOU</vt:lpstr>
      <vt:lpstr>ZÁKLADNÉ PODMIENKY                                                                     Nové auto-Jazdené auto-Motorka-Štvorkolka-Karavan-Spätný úver </vt:lpstr>
      <vt:lpstr>DOKLADY OD KLIENTA Nové auto-Jazdené auto-Motorka-Štvorkolka-Karavan-Spätný úver </vt:lpstr>
      <vt:lpstr>PREVERENIA VOZIDIEL</vt:lpstr>
      <vt:lpstr> COFIKLASSIC bezúčelový úver – NASTAVENIE PRODUKTU</vt:lpstr>
      <vt:lpstr>ZÁKLADNÉ PODMIENKY  COFIKLASIK bezúčelový úver </vt:lpstr>
      <vt:lpstr>DOKLADY OD KLIENTA COFIKLASIK bezúčelový úver</vt:lpstr>
      <vt:lpstr>POISTENIE</vt:lpstr>
      <vt:lpstr>DÔLEŽITÁ INFORMÁCIA</vt:lpstr>
      <vt:lpstr>KONTAKTY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Markus</dc:creator>
  <cp:lastModifiedBy>URSINY Lenka</cp:lastModifiedBy>
  <cp:revision>212</cp:revision>
  <dcterms:created xsi:type="dcterms:W3CDTF">2019-05-30T07:02:51Z</dcterms:created>
  <dcterms:modified xsi:type="dcterms:W3CDTF">2023-06-28T10:00:05Z</dcterms:modified>
</cp:coreProperties>
</file>