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56" r:id="rId2"/>
    <p:sldId id="4115" r:id="rId3"/>
    <p:sldId id="4117" r:id="rId4"/>
    <p:sldId id="4124" r:id="rId5"/>
    <p:sldId id="4136" r:id="rId6"/>
    <p:sldId id="4138" r:id="rId7"/>
    <p:sldId id="4126" r:id="rId8"/>
    <p:sldId id="4133" r:id="rId9"/>
    <p:sldId id="4132" r:id="rId10"/>
    <p:sldId id="4129" r:id="rId11"/>
    <p:sldId id="4130" r:id="rId12"/>
  </p:sldIdLst>
  <p:sldSz cx="12192000" cy="6858000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Rubik" panose="020B0604020202020204" charset="-79"/>
      <p:regular r:id="rId22"/>
      <p:bold r:id="rId23"/>
      <p:italic r:id="rId24"/>
      <p:boldItalic r:id="rId25"/>
    </p:embeddedFont>
    <p:embeddedFont>
      <p:font typeface="Rubik Light" panose="020B0604020202020204" charset="-79"/>
      <p:regular r:id="rId26"/>
      <p:italic r:id="rId27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5BF61B-C5E5-B8E0-7854-2F21F9E64865}" name="pavel smetana" initials="ps" userId="pavel smetan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3" autoAdjust="0"/>
    <p:restoredTop sz="94771" autoAdjust="0"/>
  </p:normalViewPr>
  <p:slideViewPr>
    <p:cSldViewPr snapToGrid="0" snapToObjects="1">
      <p:cViewPr varScale="1">
        <p:scale>
          <a:sx n="72" d="100"/>
          <a:sy n="72" d="100"/>
        </p:scale>
        <p:origin x="763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F4DEC0-5AE5-4198-8CE0-0FDD140FAB4D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CA572C0-4228-4612-A9C3-BDBBACD1727C}">
      <dgm:prSet phldrT="[Text]"/>
      <dgm:spPr/>
      <dgm:t>
        <a:bodyPr/>
        <a:lstStyle/>
        <a:p>
          <a:r>
            <a:rPr lang="cs-CZ" dirty="0" err="1"/>
            <a:t>PFA</a:t>
          </a:r>
          <a:endParaRPr lang="cs-CZ" dirty="0"/>
        </a:p>
      </dgm:t>
    </dgm:pt>
    <dgm:pt modelId="{33DDB994-D412-4DE7-8397-E7C9D19B2D84}" type="parTrans" cxnId="{8FC4A562-9F40-485A-BD8B-36555F8AD396}">
      <dgm:prSet/>
      <dgm:spPr/>
      <dgm:t>
        <a:bodyPr/>
        <a:lstStyle/>
        <a:p>
          <a:endParaRPr lang="cs-CZ"/>
        </a:p>
      </dgm:t>
    </dgm:pt>
    <dgm:pt modelId="{49705DD7-BF6A-4FA5-A4AE-B4F36E955398}" type="sibTrans" cxnId="{8FC4A562-9F40-485A-BD8B-36555F8AD396}">
      <dgm:prSet/>
      <dgm:spPr/>
      <dgm:t>
        <a:bodyPr/>
        <a:lstStyle/>
        <a:p>
          <a:endParaRPr lang="cs-CZ"/>
        </a:p>
      </dgm:t>
    </dgm:pt>
    <dgm:pt modelId="{D6C3B055-481B-4412-BFD7-E4DAA1E12E7C}">
      <dgm:prSet phldrT="[Text]"/>
      <dgm:spPr/>
      <dgm:t>
        <a:bodyPr/>
        <a:lstStyle/>
        <a:p>
          <a:r>
            <a:rPr lang="cs-CZ" dirty="0" err="1"/>
            <a:t>FINANČNÁ</a:t>
          </a:r>
          <a:r>
            <a:rPr lang="cs-CZ" dirty="0"/>
            <a:t> </a:t>
          </a:r>
          <a:r>
            <a:rPr lang="cs-CZ" dirty="0" err="1"/>
            <a:t>INŠTÍTÚCIA</a:t>
          </a:r>
          <a:endParaRPr lang="cs-CZ" dirty="0"/>
        </a:p>
      </dgm:t>
    </dgm:pt>
    <dgm:pt modelId="{55CAC316-F1BD-4FF4-9E66-243A5CE912E5}" type="parTrans" cxnId="{215D73C2-2FBF-4770-8308-8EE6732A8BB1}">
      <dgm:prSet/>
      <dgm:spPr/>
      <dgm:t>
        <a:bodyPr/>
        <a:lstStyle/>
        <a:p>
          <a:endParaRPr lang="cs-CZ"/>
        </a:p>
      </dgm:t>
    </dgm:pt>
    <dgm:pt modelId="{2118D7A4-55E6-4F0D-A0FF-C13FF2382D30}" type="sibTrans" cxnId="{215D73C2-2FBF-4770-8308-8EE6732A8BB1}">
      <dgm:prSet/>
      <dgm:spPr/>
      <dgm:t>
        <a:bodyPr/>
        <a:lstStyle/>
        <a:p>
          <a:endParaRPr lang="cs-CZ"/>
        </a:p>
      </dgm:t>
    </dgm:pt>
    <dgm:pt modelId="{D9AEF2E7-201F-43B0-92F5-17640F97D6DB}">
      <dgm:prSet phldrT="[Text]"/>
      <dgm:spPr/>
      <dgm:t>
        <a:bodyPr/>
        <a:lstStyle/>
        <a:p>
          <a:r>
            <a:rPr lang="cs-CZ" dirty="0"/>
            <a:t>KLIENT </a:t>
          </a:r>
          <a:r>
            <a:rPr lang="cs-CZ" dirty="0" err="1"/>
            <a:t>spotrebiteľ</a:t>
          </a:r>
          <a:endParaRPr lang="cs-CZ" dirty="0"/>
        </a:p>
      </dgm:t>
    </dgm:pt>
    <dgm:pt modelId="{E5483FD5-E952-4B6A-89BF-A0D573D30391}" type="parTrans" cxnId="{233AD2F3-EA8A-4CA0-8275-2F5EE133FF2B}">
      <dgm:prSet/>
      <dgm:spPr/>
      <dgm:t>
        <a:bodyPr/>
        <a:lstStyle/>
        <a:p>
          <a:endParaRPr lang="cs-CZ"/>
        </a:p>
      </dgm:t>
    </dgm:pt>
    <dgm:pt modelId="{89FD1C96-8AB0-410D-AA4A-AC24AB6D0928}" type="sibTrans" cxnId="{233AD2F3-EA8A-4CA0-8275-2F5EE133FF2B}">
      <dgm:prSet/>
      <dgm:spPr/>
      <dgm:t>
        <a:bodyPr/>
        <a:lstStyle/>
        <a:p>
          <a:endParaRPr lang="cs-CZ"/>
        </a:p>
      </dgm:t>
    </dgm:pt>
    <dgm:pt modelId="{D9FE5964-51BC-4AFB-9A29-6341B99BE6FF}" type="pres">
      <dgm:prSet presAssocID="{EAF4DEC0-5AE5-4198-8CE0-0FDD140FAB4D}" presName="Name0" presStyleCnt="0">
        <dgm:presLayoutVars>
          <dgm:dir/>
          <dgm:resizeHandles val="exact"/>
        </dgm:presLayoutVars>
      </dgm:prSet>
      <dgm:spPr/>
    </dgm:pt>
    <dgm:pt modelId="{0CAF7930-4016-4008-AE60-0B9958A5D7AA}" type="pres">
      <dgm:prSet presAssocID="{BCA572C0-4228-4612-A9C3-BDBBACD1727C}" presName="node" presStyleLbl="node1" presStyleIdx="0" presStyleCnt="3">
        <dgm:presLayoutVars>
          <dgm:bulletEnabled val="1"/>
        </dgm:presLayoutVars>
      </dgm:prSet>
      <dgm:spPr/>
    </dgm:pt>
    <dgm:pt modelId="{C186CD85-A71B-4807-A709-D83EDDA27D0A}" type="pres">
      <dgm:prSet presAssocID="{49705DD7-BF6A-4FA5-A4AE-B4F36E955398}" presName="sibTrans" presStyleLbl="sibTrans2D1" presStyleIdx="0" presStyleCnt="3"/>
      <dgm:spPr/>
    </dgm:pt>
    <dgm:pt modelId="{433CACCD-BB3B-4AE8-8342-001A57437F80}" type="pres">
      <dgm:prSet presAssocID="{49705DD7-BF6A-4FA5-A4AE-B4F36E955398}" presName="connectorText" presStyleLbl="sibTrans2D1" presStyleIdx="0" presStyleCnt="3"/>
      <dgm:spPr/>
    </dgm:pt>
    <dgm:pt modelId="{5480480A-0A5A-45C8-A979-B4482DD497C4}" type="pres">
      <dgm:prSet presAssocID="{D6C3B055-481B-4412-BFD7-E4DAA1E12E7C}" presName="node" presStyleLbl="node1" presStyleIdx="1" presStyleCnt="3">
        <dgm:presLayoutVars>
          <dgm:bulletEnabled val="1"/>
        </dgm:presLayoutVars>
      </dgm:prSet>
      <dgm:spPr/>
    </dgm:pt>
    <dgm:pt modelId="{8A287C48-B70D-45FD-B336-236935A3FD6C}" type="pres">
      <dgm:prSet presAssocID="{2118D7A4-55E6-4F0D-A0FF-C13FF2382D30}" presName="sibTrans" presStyleLbl="sibTrans2D1" presStyleIdx="1" presStyleCnt="3"/>
      <dgm:spPr/>
    </dgm:pt>
    <dgm:pt modelId="{5784790D-CDC4-4517-8EB2-44616EFC366E}" type="pres">
      <dgm:prSet presAssocID="{2118D7A4-55E6-4F0D-A0FF-C13FF2382D30}" presName="connectorText" presStyleLbl="sibTrans2D1" presStyleIdx="1" presStyleCnt="3"/>
      <dgm:spPr/>
    </dgm:pt>
    <dgm:pt modelId="{5E31E2CB-C204-40D2-8657-F89F9E43E748}" type="pres">
      <dgm:prSet presAssocID="{D9AEF2E7-201F-43B0-92F5-17640F97D6DB}" presName="node" presStyleLbl="node1" presStyleIdx="2" presStyleCnt="3">
        <dgm:presLayoutVars>
          <dgm:bulletEnabled val="1"/>
        </dgm:presLayoutVars>
      </dgm:prSet>
      <dgm:spPr/>
    </dgm:pt>
    <dgm:pt modelId="{BB9D4568-5781-4177-B532-FEAE6599EB86}" type="pres">
      <dgm:prSet presAssocID="{89FD1C96-8AB0-410D-AA4A-AC24AB6D0928}" presName="sibTrans" presStyleLbl="sibTrans2D1" presStyleIdx="2" presStyleCnt="3"/>
      <dgm:spPr/>
    </dgm:pt>
    <dgm:pt modelId="{FE5E619D-E0BF-4D33-846F-65D3B30F4624}" type="pres">
      <dgm:prSet presAssocID="{89FD1C96-8AB0-410D-AA4A-AC24AB6D0928}" presName="connectorText" presStyleLbl="sibTrans2D1" presStyleIdx="2" presStyleCnt="3"/>
      <dgm:spPr/>
    </dgm:pt>
  </dgm:ptLst>
  <dgm:cxnLst>
    <dgm:cxn modelId="{EA1E9F06-7F21-42D4-9E70-5319BEF69405}" type="presOf" srcId="{49705DD7-BF6A-4FA5-A4AE-B4F36E955398}" destId="{433CACCD-BB3B-4AE8-8342-001A57437F80}" srcOrd="1" destOrd="0" presId="urn:microsoft.com/office/officeart/2005/8/layout/cycle7"/>
    <dgm:cxn modelId="{1C3E6D24-9789-41BD-8B1B-5DEF73826B87}" type="presOf" srcId="{2118D7A4-55E6-4F0D-A0FF-C13FF2382D30}" destId="{5784790D-CDC4-4517-8EB2-44616EFC366E}" srcOrd="1" destOrd="0" presId="urn:microsoft.com/office/officeart/2005/8/layout/cycle7"/>
    <dgm:cxn modelId="{F5320A42-821C-468E-8CCC-0364C8A925E2}" type="presOf" srcId="{49705DD7-BF6A-4FA5-A4AE-B4F36E955398}" destId="{C186CD85-A71B-4807-A709-D83EDDA27D0A}" srcOrd="0" destOrd="0" presId="urn:microsoft.com/office/officeart/2005/8/layout/cycle7"/>
    <dgm:cxn modelId="{8FC4A562-9F40-485A-BD8B-36555F8AD396}" srcId="{EAF4DEC0-5AE5-4198-8CE0-0FDD140FAB4D}" destId="{BCA572C0-4228-4612-A9C3-BDBBACD1727C}" srcOrd="0" destOrd="0" parTransId="{33DDB994-D412-4DE7-8397-E7C9D19B2D84}" sibTransId="{49705DD7-BF6A-4FA5-A4AE-B4F36E955398}"/>
    <dgm:cxn modelId="{B2AD1644-AD63-491A-BEC1-673FDB527EC8}" type="presOf" srcId="{2118D7A4-55E6-4F0D-A0FF-C13FF2382D30}" destId="{8A287C48-B70D-45FD-B336-236935A3FD6C}" srcOrd="0" destOrd="0" presId="urn:microsoft.com/office/officeart/2005/8/layout/cycle7"/>
    <dgm:cxn modelId="{846DE8BE-B5E0-4935-AD54-33BFC6190D9C}" type="presOf" srcId="{D9AEF2E7-201F-43B0-92F5-17640F97D6DB}" destId="{5E31E2CB-C204-40D2-8657-F89F9E43E748}" srcOrd="0" destOrd="0" presId="urn:microsoft.com/office/officeart/2005/8/layout/cycle7"/>
    <dgm:cxn modelId="{0CF105BF-376D-4952-96AA-12FEEB91E201}" type="presOf" srcId="{BCA572C0-4228-4612-A9C3-BDBBACD1727C}" destId="{0CAF7930-4016-4008-AE60-0B9958A5D7AA}" srcOrd="0" destOrd="0" presId="urn:microsoft.com/office/officeart/2005/8/layout/cycle7"/>
    <dgm:cxn modelId="{215D73C2-2FBF-4770-8308-8EE6732A8BB1}" srcId="{EAF4DEC0-5AE5-4198-8CE0-0FDD140FAB4D}" destId="{D6C3B055-481B-4412-BFD7-E4DAA1E12E7C}" srcOrd="1" destOrd="0" parTransId="{55CAC316-F1BD-4FF4-9E66-243A5CE912E5}" sibTransId="{2118D7A4-55E6-4F0D-A0FF-C13FF2382D30}"/>
    <dgm:cxn modelId="{D57D38CB-074D-44B6-9E1A-F789B419646F}" type="presOf" srcId="{EAF4DEC0-5AE5-4198-8CE0-0FDD140FAB4D}" destId="{D9FE5964-51BC-4AFB-9A29-6341B99BE6FF}" srcOrd="0" destOrd="0" presId="urn:microsoft.com/office/officeart/2005/8/layout/cycle7"/>
    <dgm:cxn modelId="{F0F79BED-D296-404B-BE08-224D83955607}" type="presOf" srcId="{89FD1C96-8AB0-410D-AA4A-AC24AB6D0928}" destId="{BB9D4568-5781-4177-B532-FEAE6599EB86}" srcOrd="0" destOrd="0" presId="urn:microsoft.com/office/officeart/2005/8/layout/cycle7"/>
    <dgm:cxn modelId="{65A389F0-7835-43BD-B203-7A0AA56AAB44}" type="presOf" srcId="{D6C3B055-481B-4412-BFD7-E4DAA1E12E7C}" destId="{5480480A-0A5A-45C8-A979-B4482DD497C4}" srcOrd="0" destOrd="0" presId="urn:microsoft.com/office/officeart/2005/8/layout/cycle7"/>
    <dgm:cxn modelId="{233AD2F3-EA8A-4CA0-8275-2F5EE133FF2B}" srcId="{EAF4DEC0-5AE5-4198-8CE0-0FDD140FAB4D}" destId="{D9AEF2E7-201F-43B0-92F5-17640F97D6DB}" srcOrd="2" destOrd="0" parTransId="{E5483FD5-E952-4B6A-89BF-A0D573D30391}" sibTransId="{89FD1C96-8AB0-410D-AA4A-AC24AB6D0928}"/>
    <dgm:cxn modelId="{F8238EFE-FD38-4E5A-BA24-3B19F7013B47}" type="presOf" srcId="{89FD1C96-8AB0-410D-AA4A-AC24AB6D0928}" destId="{FE5E619D-E0BF-4D33-846F-65D3B30F4624}" srcOrd="1" destOrd="0" presId="urn:microsoft.com/office/officeart/2005/8/layout/cycle7"/>
    <dgm:cxn modelId="{3EA5F321-0E4F-4B45-AD62-A449AB424365}" type="presParOf" srcId="{D9FE5964-51BC-4AFB-9A29-6341B99BE6FF}" destId="{0CAF7930-4016-4008-AE60-0B9958A5D7AA}" srcOrd="0" destOrd="0" presId="urn:microsoft.com/office/officeart/2005/8/layout/cycle7"/>
    <dgm:cxn modelId="{60C30B17-8AE0-45CC-82EA-A3F52B2D0B1D}" type="presParOf" srcId="{D9FE5964-51BC-4AFB-9A29-6341B99BE6FF}" destId="{C186CD85-A71B-4807-A709-D83EDDA27D0A}" srcOrd="1" destOrd="0" presId="urn:microsoft.com/office/officeart/2005/8/layout/cycle7"/>
    <dgm:cxn modelId="{DEB7A244-A4FF-41AE-A952-D168919BE118}" type="presParOf" srcId="{C186CD85-A71B-4807-A709-D83EDDA27D0A}" destId="{433CACCD-BB3B-4AE8-8342-001A57437F80}" srcOrd="0" destOrd="0" presId="urn:microsoft.com/office/officeart/2005/8/layout/cycle7"/>
    <dgm:cxn modelId="{135134BF-8DC1-4DD4-951F-0A0A473C823A}" type="presParOf" srcId="{D9FE5964-51BC-4AFB-9A29-6341B99BE6FF}" destId="{5480480A-0A5A-45C8-A979-B4482DD497C4}" srcOrd="2" destOrd="0" presId="urn:microsoft.com/office/officeart/2005/8/layout/cycle7"/>
    <dgm:cxn modelId="{2EF1799C-4641-474D-9496-38605D2F8EBA}" type="presParOf" srcId="{D9FE5964-51BC-4AFB-9A29-6341B99BE6FF}" destId="{8A287C48-B70D-45FD-B336-236935A3FD6C}" srcOrd="3" destOrd="0" presId="urn:microsoft.com/office/officeart/2005/8/layout/cycle7"/>
    <dgm:cxn modelId="{EE069E0A-3DB0-4DE4-AA82-FC8C33566BC3}" type="presParOf" srcId="{8A287C48-B70D-45FD-B336-236935A3FD6C}" destId="{5784790D-CDC4-4517-8EB2-44616EFC366E}" srcOrd="0" destOrd="0" presId="urn:microsoft.com/office/officeart/2005/8/layout/cycle7"/>
    <dgm:cxn modelId="{841E65B9-4978-4E55-9BB7-53ED17272AEE}" type="presParOf" srcId="{D9FE5964-51BC-4AFB-9A29-6341B99BE6FF}" destId="{5E31E2CB-C204-40D2-8657-F89F9E43E748}" srcOrd="4" destOrd="0" presId="urn:microsoft.com/office/officeart/2005/8/layout/cycle7"/>
    <dgm:cxn modelId="{C44B719E-7334-42BF-A652-82659DE2AED9}" type="presParOf" srcId="{D9FE5964-51BC-4AFB-9A29-6341B99BE6FF}" destId="{BB9D4568-5781-4177-B532-FEAE6599EB86}" srcOrd="5" destOrd="0" presId="urn:microsoft.com/office/officeart/2005/8/layout/cycle7"/>
    <dgm:cxn modelId="{C5656287-42DD-4276-89D2-D0E5F84AAC8E}" type="presParOf" srcId="{BB9D4568-5781-4177-B532-FEAE6599EB86}" destId="{FE5E619D-E0BF-4D33-846F-65D3B30F462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F7930-4016-4008-AE60-0B9958A5D7AA}">
      <dsp:nvSpPr>
        <dsp:cNvPr id="0" name=""/>
        <dsp:cNvSpPr/>
      </dsp:nvSpPr>
      <dsp:spPr>
        <a:xfrm>
          <a:off x="2040964" y="20840"/>
          <a:ext cx="2469631" cy="1234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PFA</a:t>
          </a:r>
          <a:endParaRPr lang="cs-CZ" sz="3200" kern="1200" dirty="0"/>
        </a:p>
      </dsp:txBody>
      <dsp:txXfrm>
        <a:off x="2077130" y="57006"/>
        <a:ext cx="2397299" cy="1162483"/>
      </dsp:txXfrm>
    </dsp:sp>
    <dsp:sp modelId="{C186CD85-A71B-4807-A709-D83EDDA27D0A}">
      <dsp:nvSpPr>
        <dsp:cNvPr id="0" name=""/>
        <dsp:cNvSpPr/>
      </dsp:nvSpPr>
      <dsp:spPr>
        <a:xfrm rot="3600000">
          <a:off x="3651443" y="2189396"/>
          <a:ext cx="1289308" cy="43218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3781099" y="2275833"/>
        <a:ext cx="1029997" cy="259311"/>
      </dsp:txXfrm>
    </dsp:sp>
    <dsp:sp modelId="{5480480A-0A5A-45C8-A979-B4482DD497C4}">
      <dsp:nvSpPr>
        <dsp:cNvPr id="0" name=""/>
        <dsp:cNvSpPr/>
      </dsp:nvSpPr>
      <dsp:spPr>
        <a:xfrm>
          <a:off x="4081598" y="3555321"/>
          <a:ext cx="2469631" cy="1234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 err="1"/>
            <a:t>FINANČNÁ</a:t>
          </a:r>
          <a:r>
            <a:rPr lang="cs-CZ" sz="3200" kern="1200" dirty="0"/>
            <a:t> </a:t>
          </a:r>
          <a:r>
            <a:rPr lang="cs-CZ" sz="3200" kern="1200" dirty="0" err="1"/>
            <a:t>INŠTÍTÚCIA</a:t>
          </a:r>
          <a:endParaRPr lang="cs-CZ" sz="3200" kern="1200" dirty="0"/>
        </a:p>
      </dsp:txBody>
      <dsp:txXfrm>
        <a:off x="4117764" y="3591487"/>
        <a:ext cx="2397299" cy="1162483"/>
      </dsp:txXfrm>
    </dsp:sp>
    <dsp:sp modelId="{8A287C48-B70D-45FD-B336-236935A3FD6C}">
      <dsp:nvSpPr>
        <dsp:cNvPr id="0" name=""/>
        <dsp:cNvSpPr/>
      </dsp:nvSpPr>
      <dsp:spPr>
        <a:xfrm rot="10800000">
          <a:off x="2631126" y="3956636"/>
          <a:ext cx="1289308" cy="43218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 rot="10800000">
        <a:off x="2760781" y="4043073"/>
        <a:ext cx="1029997" cy="259311"/>
      </dsp:txXfrm>
    </dsp:sp>
    <dsp:sp modelId="{5E31E2CB-C204-40D2-8657-F89F9E43E748}">
      <dsp:nvSpPr>
        <dsp:cNvPr id="0" name=""/>
        <dsp:cNvSpPr/>
      </dsp:nvSpPr>
      <dsp:spPr>
        <a:xfrm>
          <a:off x="331" y="3555321"/>
          <a:ext cx="2469631" cy="1234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KLIENT </a:t>
          </a:r>
          <a:r>
            <a:rPr lang="cs-CZ" sz="3200" kern="1200" dirty="0" err="1"/>
            <a:t>spotrebiteľ</a:t>
          </a:r>
          <a:endParaRPr lang="cs-CZ" sz="3200" kern="1200" dirty="0"/>
        </a:p>
      </dsp:txBody>
      <dsp:txXfrm>
        <a:off x="36497" y="3591487"/>
        <a:ext cx="2397299" cy="1162483"/>
      </dsp:txXfrm>
    </dsp:sp>
    <dsp:sp modelId="{BB9D4568-5781-4177-B532-FEAE6599EB86}">
      <dsp:nvSpPr>
        <dsp:cNvPr id="0" name=""/>
        <dsp:cNvSpPr/>
      </dsp:nvSpPr>
      <dsp:spPr>
        <a:xfrm rot="18000000">
          <a:off x="1610809" y="2189396"/>
          <a:ext cx="1289308" cy="43218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1740465" y="2275833"/>
        <a:ext cx="1029997" cy="259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CD191-C451-7045-8812-A5082593F697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B1425-4ED3-874B-9E11-1905BC0AA5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324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Šli by jste k </a:t>
            </a:r>
            <a:r>
              <a:rPr lang="cs-CZ" b="1" dirty="0"/>
              <a:t>doktorovi</a:t>
            </a:r>
            <a:r>
              <a:rPr lang="cs-CZ" dirty="0"/>
              <a:t>, který nedodržuje hygienická pravidla? Dali by jste peníze </a:t>
            </a:r>
            <a:r>
              <a:rPr lang="cs-CZ" b="1" dirty="0"/>
              <a:t>do banky </a:t>
            </a:r>
            <a:r>
              <a:rPr lang="cs-CZ" dirty="0"/>
              <a:t>bez trezoru nebo bezpečného </a:t>
            </a:r>
            <a:r>
              <a:rPr lang="cs-CZ" dirty="0" err="1"/>
              <a:t>internetbankovictví</a:t>
            </a:r>
            <a:r>
              <a:rPr lang="cs-CZ" dirty="0"/>
              <a:t>? Dali by jste </a:t>
            </a:r>
            <a:r>
              <a:rPr lang="cs-CZ" b="1" dirty="0"/>
              <a:t>peníze firmě/fondu</a:t>
            </a:r>
            <a:r>
              <a:rPr lang="cs-CZ" dirty="0"/>
              <a:t>, která si za ty peníze nakoupí mercedesy pro management? Nejsme jenom prodavači jsme součástí </a:t>
            </a:r>
            <a:r>
              <a:rPr lang="cs-CZ" dirty="0" err="1"/>
              <a:t>finančího</a:t>
            </a:r>
            <a:r>
              <a:rPr lang="cs-CZ" dirty="0"/>
              <a:t> sektoru, kde je </a:t>
            </a:r>
            <a:r>
              <a:rPr lang="cs-CZ" b="1" dirty="0"/>
              <a:t>reputace</a:t>
            </a:r>
            <a:r>
              <a:rPr lang="cs-CZ" dirty="0"/>
              <a:t> a dobré jméno velmi cenným aktivem. Pro vlastní reputaci ale i pro </a:t>
            </a:r>
            <a:r>
              <a:rPr lang="cs-CZ" b="1" dirty="0"/>
              <a:t>bezpečnost</a:t>
            </a:r>
            <a:r>
              <a:rPr lang="cs-CZ" dirty="0"/>
              <a:t> potřebujeme </a:t>
            </a:r>
            <a:r>
              <a:rPr lang="cs-CZ" b="1" dirty="0"/>
              <a:t>dodržovat pravidla</a:t>
            </a:r>
            <a:r>
              <a:rPr lang="cs-CZ" dirty="0"/>
              <a:t>. (2300 nových právníků ročně) </a:t>
            </a:r>
            <a:r>
              <a:rPr lang="cs-CZ" dirty="0" err="1"/>
              <a:t>fin</a:t>
            </a:r>
            <a:r>
              <a:rPr lang="cs-CZ" dirty="0"/>
              <a:t>. Arbitr.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721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458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sprostredkovateľ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koná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medzi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finančnou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inštitúciou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inou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osobou v postavení klienta, resp.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potenciálneho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klienta,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ktorým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predkladá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návrhy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zmlúv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 poskytuje následný servis.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102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9958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„nejde o 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žiadne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sprostredkovanie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nie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je možné byť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sprostredkovateľom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 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takomto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vzťahu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ak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uzatvára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zmluvu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 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finančnou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inštitúciou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sprostredkovateľ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sám, nemá nárok na výplatu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provízie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mohol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by byť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obvinený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z 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neoprávneného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obohatenia</a:t>
            </a: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,“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1192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Kdo je mentorem a kdo adeptem? Budeme vydávat potvrzení o absolvování praxe.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7914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1504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PFA je </a:t>
            </a:r>
            <a:r>
              <a:rPr lang="sk-SK" b="1" dirty="0"/>
              <a:t>povinný</a:t>
            </a:r>
            <a:r>
              <a:rPr lang="sk-SK" dirty="0"/>
              <a:t> klientovi </a:t>
            </a:r>
            <a:r>
              <a:rPr lang="sk-SK" b="1" dirty="0">
                <a:solidFill>
                  <a:srgbClr val="FFC000"/>
                </a:solidFill>
              </a:rPr>
              <a:t>poskytnúť  informácie</a:t>
            </a:r>
            <a:r>
              <a:rPr lang="sk-SK" dirty="0"/>
              <a:t>, aby mohlo správne </a:t>
            </a:r>
            <a:r>
              <a:rPr lang="sk-SK" b="1" dirty="0">
                <a:solidFill>
                  <a:srgbClr val="FFC000"/>
                </a:solidFill>
              </a:rPr>
              <a:t>porozumieť</a:t>
            </a:r>
            <a:r>
              <a:rPr lang="sk-SK" dirty="0"/>
              <a:t> charakteru a rizikám finančnej služby a následne </a:t>
            </a:r>
            <a:r>
              <a:rPr lang="sk-SK" b="1" dirty="0">
                <a:solidFill>
                  <a:srgbClr val="FFC000"/>
                </a:solidFill>
              </a:rPr>
              <a:t>zodpovedne prijať rozhodnutie  (§33)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3831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1.Chýba informácia, </a:t>
            </a:r>
            <a:r>
              <a:rPr lang="sk-SK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prečo</a:t>
            </a:r>
            <a:r>
              <a:rPr lang="sk-SK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zodpovedá klientovým požiadavkám a ktorým, možno namietať, že požiadavkám zodpovedajú aj iné produkty, ktoré sprostredkovateľ neponúkol. Splnenie klientových požiadaviek je základným predpokladom.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Ide o zdôvodnenie, prečo si klient vybral produkt, </a:t>
            </a:r>
            <a:r>
              <a:rPr lang="sk-SK" sz="16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nie prečo ho odporučil </a:t>
            </a:r>
            <a:r>
              <a:rPr lang="sk-SK" sz="1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sprostredkovateľ klientovi.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sk-SK" sz="2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Nekonkrétna </a:t>
            </a:r>
            <a:r>
              <a:rPr lang="sk-SK" sz="2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všeobecná</a:t>
            </a:r>
            <a:r>
              <a:rPr lang="sk-SK" sz="2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sk-SK" sz="2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formulácia</a:t>
            </a:r>
            <a:r>
              <a:rPr lang="sk-SK" sz="2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použiteľná pre mnoho produktov, týmto vyjadrením sa </a:t>
            </a:r>
            <a:r>
              <a:rPr lang="sk-SK" sz="2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nedá zdôvodniť výber jedného </a:t>
            </a:r>
            <a:r>
              <a:rPr lang="sk-SK" sz="2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konkrétneho produktu</a:t>
            </a:r>
            <a:endParaRPr lang="cs-CZ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6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1418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B1425-4ED3-874B-9E11-1905BC0AA57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15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7723021D-1E6B-6A4D-A278-4B55C634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220950-567B-9D40-B365-8D657B5BD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55F7DFB-BB5D-4D44-B927-12031462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262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Rubik Light" pitchFamily="2" charset="-79"/>
                <a:cs typeface="Rubik Light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0390A40A-EEBC-9046-B8BD-9C0F961543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1364" y="5932943"/>
            <a:ext cx="2525740" cy="42340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D216E499-27CD-2B47-9C92-458659F668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60692" y="4223589"/>
            <a:ext cx="5059956" cy="505995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E5FAEC0-A3B6-D84C-9406-C8C2EFEC51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3297908">
            <a:off x="-1423198" y="-1038028"/>
            <a:ext cx="3647778" cy="364777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5C33897-ED4D-BD45-A72B-9DA2AD91EB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53699" y="6006758"/>
            <a:ext cx="1326573" cy="2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3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tmavé poza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41999F6A-7BEB-4B44-B0EF-4E67EDE76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89FB1D5-9EF5-E246-A502-6E9FDEC731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589766">
            <a:off x="-2019545" y="-1071903"/>
            <a:ext cx="3647778" cy="364777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EEDA994-E315-1643-9B3B-2CE85818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0398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7F910F-361D-B045-B013-00A56FF28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8515"/>
            <a:ext cx="10515600" cy="3519087"/>
          </a:xfrm>
        </p:spPr>
        <p:txBody>
          <a:bodyPr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sk-SK" dirty="0"/>
              <a:t>Upraviť štýly predlohy textu
Druhá úroveň
Tretia úroveň
Štvrtá úroveň
Piata úroveň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9CCF5E4-AFE6-624A-842C-0346832DF5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35574" y="6254289"/>
            <a:ext cx="1880421" cy="31522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5B066E9-E376-7740-BCE1-9448E2FE3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73295" y="6293743"/>
            <a:ext cx="1097828" cy="2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4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biele poza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A2281284-9EFE-FE4D-82AB-4C30CF72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9F97B64-C33D-FA4E-A1BD-6E96391C98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35572" y="6254289"/>
            <a:ext cx="1880425" cy="31522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89FB1D5-9EF5-E246-A502-6E9FDEC731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4589766">
            <a:off x="-2019545" y="-1071903"/>
            <a:ext cx="3647778" cy="364777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EEDA994-E315-1643-9B3B-2CE85818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0398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10B2E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7F910F-361D-B045-B013-00A56FF28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8515"/>
            <a:ext cx="10515600" cy="3519087"/>
          </a:xfrm>
        </p:spPr>
        <p:txBody>
          <a:bodyPr>
            <a:normAutofit/>
          </a:bodyPr>
          <a:lstStyle>
            <a:lvl1pPr>
              <a:defRPr sz="2000" b="0" i="0">
                <a:solidFill>
                  <a:srgbClr val="010B2E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sk-SK" dirty="0"/>
              <a:t>Upraviť štýly predlohy textu
Druhá úroveň
Tretia úroveň
Štvrtá úroveň
Piata úroveň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D1DD7E6-5879-E844-A5A5-E7B96906AC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73295" y="6293744"/>
            <a:ext cx="1097828" cy="2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0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ráz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DD722ADC-46BD-0E44-80C0-75FDEC61B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0F6DFB1-67A8-BA40-BBEF-EEFC7252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62891"/>
            <a:ext cx="5052115" cy="2033960"/>
          </a:xfrm>
        </p:spPr>
        <p:txBody>
          <a:bodyPr anchor="b">
            <a:normAutofit/>
          </a:bodyPr>
          <a:lstStyle>
            <a:lvl1pPr>
              <a:defRPr sz="4000" b="1" i="0"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60E53FB-63CB-6848-B8FE-FF50AE96F8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589766">
            <a:off x="6259442" y="-1434575"/>
            <a:ext cx="3647778" cy="3647778"/>
          </a:xfrm>
          <a:prstGeom prst="rect">
            <a:avLst/>
          </a:prstGeom>
        </p:spPr>
      </p:pic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C16C8188-31DB-C544-810D-2A46489F0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91170"/>
            <a:ext cx="5052115" cy="2803939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sk-SK" dirty="0"/>
              <a:t>Upraviť štýly predlohy textu
Druhá úroveň
Tretia úroveň
Štvrtá úroveň
Piata úroveň</a:t>
            </a:r>
          </a:p>
        </p:txBody>
      </p:sp>
      <p:sp>
        <p:nvSpPr>
          <p:cNvPr id="19" name="Zástupný objekt pre obrázok 18">
            <a:extLst>
              <a:ext uri="{FF2B5EF4-FFF2-40B4-BE49-F238E27FC236}">
                <a16:creationId xmlns:a16="http://schemas.microsoft.com/office/drawing/2014/main" id="{5CB9BE81-61D5-6248-91C6-10864B2493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84342" y="-84329"/>
            <a:ext cx="4633058" cy="7035461"/>
          </a:xfrm>
          <a:custGeom>
            <a:avLst/>
            <a:gdLst>
              <a:gd name="connsiteX0" fmla="*/ 0 w 3163887"/>
              <a:gd name="connsiteY0" fmla="*/ 2139950 h 4279900"/>
              <a:gd name="connsiteX1" fmla="*/ 1581944 w 3163887"/>
              <a:gd name="connsiteY1" fmla="*/ 0 h 4279900"/>
              <a:gd name="connsiteX2" fmla="*/ 3163887 w 3163887"/>
              <a:gd name="connsiteY2" fmla="*/ 2139950 h 4279900"/>
              <a:gd name="connsiteX3" fmla="*/ 1581944 w 3163887"/>
              <a:gd name="connsiteY3" fmla="*/ 4279900 h 4279900"/>
              <a:gd name="connsiteX4" fmla="*/ 0 w 3163887"/>
              <a:gd name="connsiteY4" fmla="*/ 2139950 h 4279900"/>
              <a:gd name="connsiteX0" fmla="*/ 0 w 4782344"/>
              <a:gd name="connsiteY0" fmla="*/ 3593846 h 5733796"/>
              <a:gd name="connsiteX1" fmla="*/ 4782344 w 4782344"/>
              <a:gd name="connsiteY1" fmla="*/ 0 h 5733796"/>
              <a:gd name="connsiteX2" fmla="*/ 3163887 w 4782344"/>
              <a:gd name="connsiteY2" fmla="*/ 3593846 h 5733796"/>
              <a:gd name="connsiteX3" fmla="*/ 1581944 w 4782344"/>
              <a:gd name="connsiteY3" fmla="*/ 5733796 h 5733796"/>
              <a:gd name="connsiteX4" fmla="*/ 0 w 4782344"/>
              <a:gd name="connsiteY4" fmla="*/ 3593846 h 5733796"/>
              <a:gd name="connsiteX0" fmla="*/ 0 w 4020344"/>
              <a:gd name="connsiteY0" fmla="*/ 3864780 h 5733796"/>
              <a:gd name="connsiteX1" fmla="*/ 4020344 w 4020344"/>
              <a:gd name="connsiteY1" fmla="*/ 0 h 5733796"/>
              <a:gd name="connsiteX2" fmla="*/ 2401887 w 4020344"/>
              <a:gd name="connsiteY2" fmla="*/ 3593846 h 5733796"/>
              <a:gd name="connsiteX3" fmla="*/ 819944 w 4020344"/>
              <a:gd name="connsiteY3" fmla="*/ 5733796 h 5733796"/>
              <a:gd name="connsiteX4" fmla="*/ 0 w 4020344"/>
              <a:gd name="connsiteY4" fmla="*/ 3864780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0 w 3969544"/>
              <a:gd name="connsiteY4" fmla="*/ 3771647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2644 w 3969544"/>
              <a:gd name="connsiteY4" fmla="*/ 3989663 h 5733796"/>
              <a:gd name="connsiteX5" fmla="*/ 0 w 3969544"/>
              <a:gd name="connsiteY5" fmla="*/ 3771647 h 5733796"/>
              <a:gd name="connsiteX0" fmla="*/ 0 w 3969544"/>
              <a:gd name="connsiteY0" fmla="*/ 3771647 h 7444063"/>
              <a:gd name="connsiteX1" fmla="*/ 3969544 w 3969544"/>
              <a:gd name="connsiteY1" fmla="*/ 0 h 7444063"/>
              <a:gd name="connsiteX2" fmla="*/ 2351087 w 3969544"/>
              <a:gd name="connsiteY2" fmla="*/ 3593846 h 7444063"/>
              <a:gd name="connsiteX3" fmla="*/ 3309144 w 3969544"/>
              <a:gd name="connsiteY3" fmla="*/ 7444063 h 7444063"/>
              <a:gd name="connsiteX4" fmla="*/ 2644 w 3969544"/>
              <a:gd name="connsiteY4" fmla="*/ 3989663 h 7444063"/>
              <a:gd name="connsiteX5" fmla="*/ 0 w 3969544"/>
              <a:gd name="connsiteY5" fmla="*/ 3771647 h 7444063"/>
              <a:gd name="connsiteX0" fmla="*/ 0 w 4560887"/>
              <a:gd name="connsiteY0" fmla="*/ 3771647 h 7444063"/>
              <a:gd name="connsiteX1" fmla="*/ 3969544 w 4560887"/>
              <a:gd name="connsiteY1" fmla="*/ 0 h 7444063"/>
              <a:gd name="connsiteX2" fmla="*/ 4560887 w 4560887"/>
              <a:gd name="connsiteY2" fmla="*/ 7132912 h 7444063"/>
              <a:gd name="connsiteX3" fmla="*/ 3309144 w 4560887"/>
              <a:gd name="connsiteY3" fmla="*/ 7444063 h 7444063"/>
              <a:gd name="connsiteX4" fmla="*/ 2644 w 4560887"/>
              <a:gd name="connsiteY4" fmla="*/ 3989663 h 7444063"/>
              <a:gd name="connsiteX5" fmla="*/ 0 w 4560887"/>
              <a:gd name="connsiteY5" fmla="*/ 3771647 h 7444063"/>
              <a:gd name="connsiteX0" fmla="*/ 0 w 4560887"/>
              <a:gd name="connsiteY0" fmla="*/ 3771647 h 7181596"/>
              <a:gd name="connsiteX1" fmla="*/ 3969544 w 4560887"/>
              <a:gd name="connsiteY1" fmla="*/ 0 h 7181596"/>
              <a:gd name="connsiteX2" fmla="*/ 4560887 w 4560887"/>
              <a:gd name="connsiteY2" fmla="*/ 7132912 h 7181596"/>
              <a:gd name="connsiteX3" fmla="*/ 3072077 w 4560887"/>
              <a:gd name="connsiteY3" fmla="*/ 7181596 h 7181596"/>
              <a:gd name="connsiteX4" fmla="*/ 2644 w 4560887"/>
              <a:gd name="connsiteY4" fmla="*/ 3989663 h 7181596"/>
              <a:gd name="connsiteX5" fmla="*/ 0 w 4560887"/>
              <a:gd name="connsiteY5" fmla="*/ 3771647 h 7181596"/>
              <a:gd name="connsiteX0" fmla="*/ 0 w 4583111"/>
              <a:gd name="connsiteY0" fmla="*/ 3771647 h 7181596"/>
              <a:gd name="connsiteX1" fmla="*/ 3969544 w 4583111"/>
              <a:gd name="connsiteY1" fmla="*/ 0 h 7181596"/>
              <a:gd name="connsiteX2" fmla="*/ 4583111 w 4583111"/>
              <a:gd name="connsiteY2" fmla="*/ 247396 h 7181596"/>
              <a:gd name="connsiteX3" fmla="*/ 4560887 w 4583111"/>
              <a:gd name="connsiteY3" fmla="*/ 7132912 h 7181596"/>
              <a:gd name="connsiteX4" fmla="*/ 3072077 w 4583111"/>
              <a:gd name="connsiteY4" fmla="*/ 7181596 h 7181596"/>
              <a:gd name="connsiteX5" fmla="*/ 2644 w 4583111"/>
              <a:gd name="connsiteY5" fmla="*/ 3989663 h 7181596"/>
              <a:gd name="connsiteX6" fmla="*/ 0 w 4583111"/>
              <a:gd name="connsiteY6" fmla="*/ 3771647 h 7181596"/>
              <a:gd name="connsiteX0" fmla="*/ 0 w 4583111"/>
              <a:gd name="connsiteY0" fmla="*/ 3627713 h 7037662"/>
              <a:gd name="connsiteX1" fmla="*/ 3808677 w 4583111"/>
              <a:gd name="connsiteY1" fmla="*/ 0 h 7037662"/>
              <a:gd name="connsiteX2" fmla="*/ 4583111 w 4583111"/>
              <a:gd name="connsiteY2" fmla="*/ 103462 h 7037662"/>
              <a:gd name="connsiteX3" fmla="*/ 4560887 w 4583111"/>
              <a:gd name="connsiteY3" fmla="*/ 6988978 h 7037662"/>
              <a:gd name="connsiteX4" fmla="*/ 3072077 w 4583111"/>
              <a:gd name="connsiteY4" fmla="*/ 7037662 h 7037662"/>
              <a:gd name="connsiteX5" fmla="*/ 2644 w 4583111"/>
              <a:gd name="connsiteY5" fmla="*/ 3845729 h 7037662"/>
              <a:gd name="connsiteX6" fmla="*/ 0 w 4583111"/>
              <a:gd name="connsiteY6" fmla="*/ 3627713 h 7037662"/>
              <a:gd name="connsiteX0" fmla="*/ 0 w 4583111"/>
              <a:gd name="connsiteY0" fmla="*/ 3643089 h 7053038"/>
              <a:gd name="connsiteX1" fmla="*/ 3808677 w 4583111"/>
              <a:gd name="connsiteY1" fmla="*/ 15376 h 7053038"/>
              <a:gd name="connsiteX2" fmla="*/ 4583111 w 4583111"/>
              <a:gd name="connsiteY2" fmla="*/ 118838 h 7053038"/>
              <a:gd name="connsiteX3" fmla="*/ 4560887 w 4583111"/>
              <a:gd name="connsiteY3" fmla="*/ 7004354 h 7053038"/>
              <a:gd name="connsiteX4" fmla="*/ 3072077 w 4583111"/>
              <a:gd name="connsiteY4" fmla="*/ 7053038 h 7053038"/>
              <a:gd name="connsiteX5" fmla="*/ 2644 w 4583111"/>
              <a:gd name="connsiteY5" fmla="*/ 3861105 h 7053038"/>
              <a:gd name="connsiteX6" fmla="*/ 0 w 4583111"/>
              <a:gd name="connsiteY6" fmla="*/ 3643089 h 7053038"/>
              <a:gd name="connsiteX0" fmla="*/ 0 w 4583111"/>
              <a:gd name="connsiteY0" fmla="*/ 3634209 h 7044158"/>
              <a:gd name="connsiteX1" fmla="*/ 3580077 w 4583111"/>
              <a:gd name="connsiteY1" fmla="*/ 23430 h 7044158"/>
              <a:gd name="connsiteX2" fmla="*/ 4583111 w 4583111"/>
              <a:gd name="connsiteY2" fmla="*/ 109958 h 7044158"/>
              <a:gd name="connsiteX3" fmla="*/ 4560887 w 4583111"/>
              <a:gd name="connsiteY3" fmla="*/ 6995474 h 7044158"/>
              <a:gd name="connsiteX4" fmla="*/ 3072077 w 4583111"/>
              <a:gd name="connsiteY4" fmla="*/ 7044158 h 7044158"/>
              <a:gd name="connsiteX5" fmla="*/ 2644 w 4583111"/>
              <a:gd name="connsiteY5" fmla="*/ 3852225 h 7044158"/>
              <a:gd name="connsiteX6" fmla="*/ 0 w 4583111"/>
              <a:gd name="connsiteY6" fmla="*/ 3634209 h 7044158"/>
              <a:gd name="connsiteX0" fmla="*/ 0 w 4583111"/>
              <a:gd name="connsiteY0" fmla="*/ 3672117 h 7082066"/>
              <a:gd name="connsiteX1" fmla="*/ 3292210 w 4583111"/>
              <a:gd name="connsiteY1" fmla="*/ 2072 h 7082066"/>
              <a:gd name="connsiteX2" fmla="*/ 4583111 w 4583111"/>
              <a:gd name="connsiteY2" fmla="*/ 147866 h 7082066"/>
              <a:gd name="connsiteX3" fmla="*/ 4560887 w 4583111"/>
              <a:gd name="connsiteY3" fmla="*/ 7033382 h 7082066"/>
              <a:gd name="connsiteX4" fmla="*/ 3072077 w 4583111"/>
              <a:gd name="connsiteY4" fmla="*/ 7082066 h 7082066"/>
              <a:gd name="connsiteX5" fmla="*/ 2644 w 4583111"/>
              <a:gd name="connsiteY5" fmla="*/ 3890133 h 7082066"/>
              <a:gd name="connsiteX6" fmla="*/ 0 w 4583111"/>
              <a:gd name="connsiteY6" fmla="*/ 3672117 h 7082066"/>
              <a:gd name="connsiteX0" fmla="*/ 0 w 4583111"/>
              <a:gd name="connsiteY0" fmla="*/ 3608580 h 7018529"/>
              <a:gd name="connsiteX1" fmla="*/ 3495410 w 4583111"/>
              <a:gd name="connsiteY1" fmla="*/ 65535 h 7018529"/>
              <a:gd name="connsiteX2" fmla="*/ 4583111 w 4583111"/>
              <a:gd name="connsiteY2" fmla="*/ 84329 h 7018529"/>
              <a:gd name="connsiteX3" fmla="*/ 4560887 w 4583111"/>
              <a:gd name="connsiteY3" fmla="*/ 6969845 h 7018529"/>
              <a:gd name="connsiteX4" fmla="*/ 3072077 w 4583111"/>
              <a:gd name="connsiteY4" fmla="*/ 7018529 h 7018529"/>
              <a:gd name="connsiteX5" fmla="*/ 2644 w 4583111"/>
              <a:gd name="connsiteY5" fmla="*/ 3826596 h 7018529"/>
              <a:gd name="connsiteX6" fmla="*/ 0 w 4583111"/>
              <a:gd name="connsiteY6" fmla="*/ 3608580 h 7018529"/>
              <a:gd name="connsiteX0" fmla="*/ 40517 w 4623628"/>
              <a:gd name="connsiteY0" fmla="*/ 3608580 h 7018529"/>
              <a:gd name="connsiteX1" fmla="*/ 3535927 w 4623628"/>
              <a:gd name="connsiteY1" fmla="*/ 65535 h 7018529"/>
              <a:gd name="connsiteX2" fmla="*/ 4623628 w 4623628"/>
              <a:gd name="connsiteY2" fmla="*/ 84329 h 7018529"/>
              <a:gd name="connsiteX3" fmla="*/ 4601404 w 4623628"/>
              <a:gd name="connsiteY3" fmla="*/ 6969845 h 7018529"/>
              <a:gd name="connsiteX4" fmla="*/ 3112594 w 4623628"/>
              <a:gd name="connsiteY4" fmla="*/ 7018529 h 7018529"/>
              <a:gd name="connsiteX5" fmla="*/ 43161 w 4623628"/>
              <a:gd name="connsiteY5" fmla="*/ 3826596 h 7018529"/>
              <a:gd name="connsiteX6" fmla="*/ 40517 w 4623628"/>
              <a:gd name="connsiteY6" fmla="*/ 3608580 h 7018529"/>
              <a:gd name="connsiteX0" fmla="*/ 59484 w 4642595"/>
              <a:gd name="connsiteY0" fmla="*/ 3608580 h 7018529"/>
              <a:gd name="connsiteX1" fmla="*/ 3554894 w 4642595"/>
              <a:gd name="connsiteY1" fmla="*/ 65535 h 7018529"/>
              <a:gd name="connsiteX2" fmla="*/ 4642595 w 4642595"/>
              <a:gd name="connsiteY2" fmla="*/ 84329 h 7018529"/>
              <a:gd name="connsiteX3" fmla="*/ 4620371 w 4642595"/>
              <a:gd name="connsiteY3" fmla="*/ 6969845 h 7018529"/>
              <a:gd name="connsiteX4" fmla="*/ 3131561 w 4642595"/>
              <a:gd name="connsiteY4" fmla="*/ 7018529 h 7018529"/>
              <a:gd name="connsiteX5" fmla="*/ 62128 w 4642595"/>
              <a:gd name="connsiteY5" fmla="*/ 3826596 h 7018529"/>
              <a:gd name="connsiteX6" fmla="*/ 59484 w 4642595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26995"/>
              <a:gd name="connsiteX1" fmla="*/ 3551373 w 4639074"/>
              <a:gd name="connsiteY1" fmla="*/ 65535 h 7026995"/>
              <a:gd name="connsiteX2" fmla="*/ 4639074 w 4639074"/>
              <a:gd name="connsiteY2" fmla="*/ 84329 h 7026995"/>
              <a:gd name="connsiteX3" fmla="*/ 4616850 w 4639074"/>
              <a:gd name="connsiteY3" fmla="*/ 6969845 h 7026995"/>
              <a:gd name="connsiteX4" fmla="*/ 3195773 w 4639074"/>
              <a:gd name="connsiteY4" fmla="*/ 7026995 h 7026995"/>
              <a:gd name="connsiteX5" fmla="*/ 67073 w 4639074"/>
              <a:gd name="connsiteY5" fmla="*/ 3902797 h 7026995"/>
              <a:gd name="connsiteX6" fmla="*/ 55963 w 4639074"/>
              <a:gd name="connsiteY6" fmla="*/ 3608580 h 7026995"/>
              <a:gd name="connsiteX0" fmla="*/ 55963 w 4639074"/>
              <a:gd name="connsiteY0" fmla="*/ 3608580 h 7035461"/>
              <a:gd name="connsiteX1" fmla="*/ 3551373 w 4639074"/>
              <a:gd name="connsiteY1" fmla="*/ 65535 h 7035461"/>
              <a:gd name="connsiteX2" fmla="*/ 4639074 w 4639074"/>
              <a:gd name="connsiteY2" fmla="*/ 84329 h 7035461"/>
              <a:gd name="connsiteX3" fmla="*/ 4616850 w 4639074"/>
              <a:gd name="connsiteY3" fmla="*/ 6969845 h 7035461"/>
              <a:gd name="connsiteX4" fmla="*/ 3246573 w 4639074"/>
              <a:gd name="connsiteY4" fmla="*/ 7035461 h 7035461"/>
              <a:gd name="connsiteX5" fmla="*/ 67073 w 4639074"/>
              <a:gd name="connsiteY5" fmla="*/ 3902797 h 7035461"/>
              <a:gd name="connsiteX6" fmla="*/ 55963 w 4639074"/>
              <a:gd name="connsiteY6" fmla="*/ 3608580 h 7035461"/>
              <a:gd name="connsiteX0" fmla="*/ 77650 w 4660761"/>
              <a:gd name="connsiteY0" fmla="*/ 3608580 h 7035461"/>
              <a:gd name="connsiteX1" fmla="*/ 3573060 w 4660761"/>
              <a:gd name="connsiteY1" fmla="*/ 65535 h 7035461"/>
              <a:gd name="connsiteX2" fmla="*/ 4660761 w 4660761"/>
              <a:gd name="connsiteY2" fmla="*/ 84329 h 7035461"/>
              <a:gd name="connsiteX3" fmla="*/ 4638537 w 4660761"/>
              <a:gd name="connsiteY3" fmla="*/ 6969845 h 7035461"/>
              <a:gd name="connsiteX4" fmla="*/ 3268260 w 4660761"/>
              <a:gd name="connsiteY4" fmla="*/ 7035461 h 7035461"/>
              <a:gd name="connsiteX5" fmla="*/ 88760 w 4660761"/>
              <a:gd name="connsiteY5" fmla="*/ 3902797 h 7035461"/>
              <a:gd name="connsiteX6" fmla="*/ 77650 w 4660761"/>
              <a:gd name="connsiteY6" fmla="*/ 3608580 h 7035461"/>
              <a:gd name="connsiteX0" fmla="*/ 71589 w 4654700"/>
              <a:gd name="connsiteY0" fmla="*/ 3608580 h 7035461"/>
              <a:gd name="connsiteX1" fmla="*/ 3566999 w 4654700"/>
              <a:gd name="connsiteY1" fmla="*/ 65535 h 7035461"/>
              <a:gd name="connsiteX2" fmla="*/ 4654700 w 4654700"/>
              <a:gd name="connsiteY2" fmla="*/ 84329 h 7035461"/>
              <a:gd name="connsiteX3" fmla="*/ 4632476 w 4654700"/>
              <a:gd name="connsiteY3" fmla="*/ 6969845 h 7035461"/>
              <a:gd name="connsiteX4" fmla="*/ 3262199 w 4654700"/>
              <a:gd name="connsiteY4" fmla="*/ 7035461 h 7035461"/>
              <a:gd name="connsiteX5" fmla="*/ 82699 w 4654700"/>
              <a:gd name="connsiteY5" fmla="*/ 3902797 h 7035461"/>
              <a:gd name="connsiteX6" fmla="*/ 71589 w 4654700"/>
              <a:gd name="connsiteY6" fmla="*/ 3608580 h 7035461"/>
              <a:gd name="connsiteX0" fmla="*/ 80319 w 4638030"/>
              <a:gd name="connsiteY0" fmla="*/ 3583180 h 7035461"/>
              <a:gd name="connsiteX1" fmla="*/ 3550329 w 4638030"/>
              <a:gd name="connsiteY1" fmla="*/ 65535 h 7035461"/>
              <a:gd name="connsiteX2" fmla="*/ 4638030 w 4638030"/>
              <a:gd name="connsiteY2" fmla="*/ 84329 h 7035461"/>
              <a:gd name="connsiteX3" fmla="*/ 4615806 w 4638030"/>
              <a:gd name="connsiteY3" fmla="*/ 6969845 h 7035461"/>
              <a:gd name="connsiteX4" fmla="*/ 3245529 w 4638030"/>
              <a:gd name="connsiteY4" fmla="*/ 7035461 h 7035461"/>
              <a:gd name="connsiteX5" fmla="*/ 66029 w 4638030"/>
              <a:gd name="connsiteY5" fmla="*/ 3902797 h 7035461"/>
              <a:gd name="connsiteX6" fmla="*/ 80319 w 4638030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3885 w 4631596"/>
              <a:gd name="connsiteY0" fmla="*/ 3583180 h 7035461"/>
              <a:gd name="connsiteX1" fmla="*/ 3543895 w 4631596"/>
              <a:gd name="connsiteY1" fmla="*/ 65535 h 7035461"/>
              <a:gd name="connsiteX2" fmla="*/ 4631596 w 4631596"/>
              <a:gd name="connsiteY2" fmla="*/ 84329 h 7035461"/>
              <a:gd name="connsiteX3" fmla="*/ 4609372 w 4631596"/>
              <a:gd name="connsiteY3" fmla="*/ 6969845 h 7035461"/>
              <a:gd name="connsiteX4" fmla="*/ 3239095 w 4631596"/>
              <a:gd name="connsiteY4" fmla="*/ 7035461 h 7035461"/>
              <a:gd name="connsiteX5" fmla="*/ 65945 w 4631596"/>
              <a:gd name="connsiteY5" fmla="*/ 3909147 h 7035461"/>
              <a:gd name="connsiteX6" fmla="*/ 73885 w 4631596"/>
              <a:gd name="connsiteY6" fmla="*/ 3583180 h 7035461"/>
              <a:gd name="connsiteX0" fmla="*/ 77788 w 4635499"/>
              <a:gd name="connsiteY0" fmla="*/ 3583180 h 7035461"/>
              <a:gd name="connsiteX1" fmla="*/ 3547798 w 4635499"/>
              <a:gd name="connsiteY1" fmla="*/ 65535 h 7035461"/>
              <a:gd name="connsiteX2" fmla="*/ 4635499 w 4635499"/>
              <a:gd name="connsiteY2" fmla="*/ 84329 h 7035461"/>
              <a:gd name="connsiteX3" fmla="*/ 4613275 w 4635499"/>
              <a:gd name="connsiteY3" fmla="*/ 6969845 h 7035461"/>
              <a:gd name="connsiteX4" fmla="*/ 3242998 w 4635499"/>
              <a:gd name="connsiteY4" fmla="*/ 7035461 h 7035461"/>
              <a:gd name="connsiteX5" fmla="*/ 69848 w 4635499"/>
              <a:gd name="connsiteY5" fmla="*/ 3909147 h 7035461"/>
              <a:gd name="connsiteX6" fmla="*/ 77788 w 4635499"/>
              <a:gd name="connsiteY6" fmla="*/ 3583180 h 7035461"/>
              <a:gd name="connsiteX0" fmla="*/ 75347 w 4633058"/>
              <a:gd name="connsiteY0" fmla="*/ 3583180 h 7035461"/>
              <a:gd name="connsiteX1" fmla="*/ 3545357 w 4633058"/>
              <a:gd name="connsiteY1" fmla="*/ 65535 h 7035461"/>
              <a:gd name="connsiteX2" fmla="*/ 4633058 w 4633058"/>
              <a:gd name="connsiteY2" fmla="*/ 84329 h 7035461"/>
              <a:gd name="connsiteX3" fmla="*/ 4610834 w 4633058"/>
              <a:gd name="connsiteY3" fmla="*/ 6969845 h 7035461"/>
              <a:gd name="connsiteX4" fmla="*/ 3240557 w 4633058"/>
              <a:gd name="connsiteY4" fmla="*/ 7035461 h 7035461"/>
              <a:gd name="connsiteX5" fmla="*/ 73757 w 4633058"/>
              <a:gd name="connsiteY5" fmla="*/ 3915497 h 7035461"/>
              <a:gd name="connsiteX6" fmla="*/ 75347 w 4633058"/>
              <a:gd name="connsiteY6" fmla="*/ 3583180 h 703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3058" h="7035461">
                <a:moveTo>
                  <a:pt x="75347" y="3583180"/>
                </a:moveTo>
                <a:lnTo>
                  <a:pt x="3545357" y="65535"/>
                </a:lnTo>
                <a:cubicBezTo>
                  <a:pt x="4029280" y="66156"/>
                  <a:pt x="4623269" y="-94092"/>
                  <a:pt x="4633058" y="84329"/>
                </a:cubicBezTo>
                <a:lnTo>
                  <a:pt x="4610834" y="6969845"/>
                </a:lnTo>
                <a:lnTo>
                  <a:pt x="3240557" y="7035461"/>
                </a:lnTo>
                <a:cubicBezTo>
                  <a:pt x="2832657" y="6634706"/>
                  <a:pt x="572674" y="4439019"/>
                  <a:pt x="73757" y="3915497"/>
                </a:cubicBezTo>
                <a:cubicBezTo>
                  <a:pt x="14667" y="3839650"/>
                  <a:pt x="-58180" y="3748985"/>
                  <a:pt x="75347" y="3583180"/>
                </a:cubicBezTo>
                <a:close/>
              </a:path>
            </a:pathLst>
          </a:custGeom>
        </p:spPr>
        <p:txBody>
          <a:bodyPr/>
          <a:lstStyle/>
          <a:p>
            <a:endParaRPr lang="sk-SK" dirty="0"/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70D1877E-40DF-4646-98E0-A4F0525CC1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95477">
            <a:off x="5623535" y="4984234"/>
            <a:ext cx="4228114" cy="422811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6DAF63F-D556-4944-9FCA-022E3C43B6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850" y="6254289"/>
            <a:ext cx="1880421" cy="31522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601B80F8-CA5B-8045-900E-FDE1755B25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9571" y="6293743"/>
            <a:ext cx="1097828" cy="2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7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ávereč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7723021D-1E6B-6A4D-A278-4B55C634B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513" y="-102684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220950-567B-9D40-B365-8D657B5BD0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868362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sk-SK" dirty="0"/>
              <a:t>Poďakovanie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55F7DFB-BB5D-4D44-B927-120314629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3262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Rubik Light" pitchFamily="2" charset="-79"/>
                <a:cs typeface="Rubik Light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Kontakt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D216E499-27CD-2B47-9C92-458659F668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10816" y="4190338"/>
            <a:ext cx="5059956" cy="505995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E5FAEC0-A3B6-D84C-9406-C8C2EFEC51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297908">
            <a:off x="-1423198" y="-1038028"/>
            <a:ext cx="3647778" cy="364777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C0ED593-B86E-D642-AB8D-77A601AC48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21364" y="5932943"/>
            <a:ext cx="2525740" cy="42340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8EB0EE8-52BA-484B-BAFA-D5FAA1534C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53699" y="6006758"/>
            <a:ext cx="1326573" cy="2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9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C8298C4-1706-3B44-A497-AFD01ED1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20C5816-E92A-D249-B1E0-846E0EE3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k-SK" dirty="0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A837C6B-B964-F849-BDCD-9768488A9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927A2-D38F-6C45-AD30-BD223124FFD8}" type="datetimeFigureOut">
              <a:rPr lang="sk-SK" smtClean="0"/>
              <a:t>19. 9. 2024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B52EC38-0F83-1944-A3AB-06322833E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6C6B3F4-179E-FE4D-A566-4F54A1D3C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DC6D5-DD59-2240-A5A9-298D12FB18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677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58831-FA88-EB49-B086-CE2FA33F54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Sme profesionáli </a:t>
            </a:r>
            <a:br>
              <a:rPr lang="sk-SK" dirty="0"/>
            </a:br>
            <a:r>
              <a:rPr lang="sk-SK" dirty="0"/>
              <a:t>s licenciou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61D2B8F-1F56-5D46-87C9-7DF7E0F89B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2103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3962CBF-2EC3-A538-C037-0ABFA76F4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47" y="3429000"/>
            <a:ext cx="4618864" cy="2223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54AB17-46FD-83FC-B493-B8E79B3E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7" y="105423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A</a:t>
            </a:r>
            <a:r>
              <a:rPr lang="cs-CZ" dirty="0">
                <a:solidFill>
                  <a:schemeClr val="accent2"/>
                </a:solidFill>
              </a:rPr>
              <a:t>I</a:t>
            </a:r>
            <a:r>
              <a:rPr lang="en-GB" dirty="0"/>
              <a:t> v UMD</a:t>
            </a:r>
            <a:br>
              <a:rPr lang="en-GB" dirty="0"/>
            </a:br>
            <a:endParaRPr lang="cs-CZ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8F660-A0C9-CC7B-3DF7-ED3E44061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jekt pre obrázok 9">
            <a:extLst>
              <a:ext uri="{FF2B5EF4-FFF2-40B4-BE49-F238E27FC236}">
                <a16:creationId xmlns:a16="http://schemas.microsoft.com/office/drawing/2014/main" id="{7B0CAC63-E098-CBEB-B16D-E37D8FC85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74" r="17074"/>
          <a:stretch/>
        </p:blipFill>
        <p:spPr>
          <a:xfrm>
            <a:off x="7737231" y="46639"/>
            <a:ext cx="4454769" cy="6764722"/>
          </a:xfrm>
          <a:custGeom>
            <a:avLst/>
            <a:gdLst>
              <a:gd name="connsiteX0" fmla="*/ 0 w 3163887"/>
              <a:gd name="connsiteY0" fmla="*/ 2139950 h 4279900"/>
              <a:gd name="connsiteX1" fmla="*/ 1581944 w 3163887"/>
              <a:gd name="connsiteY1" fmla="*/ 0 h 4279900"/>
              <a:gd name="connsiteX2" fmla="*/ 3163887 w 3163887"/>
              <a:gd name="connsiteY2" fmla="*/ 2139950 h 4279900"/>
              <a:gd name="connsiteX3" fmla="*/ 1581944 w 3163887"/>
              <a:gd name="connsiteY3" fmla="*/ 4279900 h 4279900"/>
              <a:gd name="connsiteX4" fmla="*/ 0 w 3163887"/>
              <a:gd name="connsiteY4" fmla="*/ 2139950 h 4279900"/>
              <a:gd name="connsiteX0" fmla="*/ 0 w 4782344"/>
              <a:gd name="connsiteY0" fmla="*/ 3593846 h 5733796"/>
              <a:gd name="connsiteX1" fmla="*/ 4782344 w 4782344"/>
              <a:gd name="connsiteY1" fmla="*/ 0 h 5733796"/>
              <a:gd name="connsiteX2" fmla="*/ 3163887 w 4782344"/>
              <a:gd name="connsiteY2" fmla="*/ 3593846 h 5733796"/>
              <a:gd name="connsiteX3" fmla="*/ 1581944 w 4782344"/>
              <a:gd name="connsiteY3" fmla="*/ 5733796 h 5733796"/>
              <a:gd name="connsiteX4" fmla="*/ 0 w 4782344"/>
              <a:gd name="connsiteY4" fmla="*/ 3593846 h 5733796"/>
              <a:gd name="connsiteX0" fmla="*/ 0 w 4020344"/>
              <a:gd name="connsiteY0" fmla="*/ 3864780 h 5733796"/>
              <a:gd name="connsiteX1" fmla="*/ 4020344 w 4020344"/>
              <a:gd name="connsiteY1" fmla="*/ 0 h 5733796"/>
              <a:gd name="connsiteX2" fmla="*/ 2401887 w 4020344"/>
              <a:gd name="connsiteY2" fmla="*/ 3593846 h 5733796"/>
              <a:gd name="connsiteX3" fmla="*/ 819944 w 4020344"/>
              <a:gd name="connsiteY3" fmla="*/ 5733796 h 5733796"/>
              <a:gd name="connsiteX4" fmla="*/ 0 w 4020344"/>
              <a:gd name="connsiteY4" fmla="*/ 3864780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0 w 3969544"/>
              <a:gd name="connsiteY4" fmla="*/ 3771647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2644 w 3969544"/>
              <a:gd name="connsiteY4" fmla="*/ 3989663 h 5733796"/>
              <a:gd name="connsiteX5" fmla="*/ 0 w 3969544"/>
              <a:gd name="connsiteY5" fmla="*/ 3771647 h 5733796"/>
              <a:gd name="connsiteX0" fmla="*/ 0 w 3969544"/>
              <a:gd name="connsiteY0" fmla="*/ 3771647 h 7444063"/>
              <a:gd name="connsiteX1" fmla="*/ 3969544 w 3969544"/>
              <a:gd name="connsiteY1" fmla="*/ 0 h 7444063"/>
              <a:gd name="connsiteX2" fmla="*/ 2351087 w 3969544"/>
              <a:gd name="connsiteY2" fmla="*/ 3593846 h 7444063"/>
              <a:gd name="connsiteX3" fmla="*/ 3309144 w 3969544"/>
              <a:gd name="connsiteY3" fmla="*/ 7444063 h 7444063"/>
              <a:gd name="connsiteX4" fmla="*/ 2644 w 3969544"/>
              <a:gd name="connsiteY4" fmla="*/ 3989663 h 7444063"/>
              <a:gd name="connsiteX5" fmla="*/ 0 w 3969544"/>
              <a:gd name="connsiteY5" fmla="*/ 3771647 h 7444063"/>
              <a:gd name="connsiteX0" fmla="*/ 0 w 4560887"/>
              <a:gd name="connsiteY0" fmla="*/ 3771647 h 7444063"/>
              <a:gd name="connsiteX1" fmla="*/ 3969544 w 4560887"/>
              <a:gd name="connsiteY1" fmla="*/ 0 h 7444063"/>
              <a:gd name="connsiteX2" fmla="*/ 4560887 w 4560887"/>
              <a:gd name="connsiteY2" fmla="*/ 7132912 h 7444063"/>
              <a:gd name="connsiteX3" fmla="*/ 3309144 w 4560887"/>
              <a:gd name="connsiteY3" fmla="*/ 7444063 h 7444063"/>
              <a:gd name="connsiteX4" fmla="*/ 2644 w 4560887"/>
              <a:gd name="connsiteY4" fmla="*/ 3989663 h 7444063"/>
              <a:gd name="connsiteX5" fmla="*/ 0 w 4560887"/>
              <a:gd name="connsiteY5" fmla="*/ 3771647 h 7444063"/>
              <a:gd name="connsiteX0" fmla="*/ 0 w 4560887"/>
              <a:gd name="connsiteY0" fmla="*/ 3771647 h 7181596"/>
              <a:gd name="connsiteX1" fmla="*/ 3969544 w 4560887"/>
              <a:gd name="connsiteY1" fmla="*/ 0 h 7181596"/>
              <a:gd name="connsiteX2" fmla="*/ 4560887 w 4560887"/>
              <a:gd name="connsiteY2" fmla="*/ 7132912 h 7181596"/>
              <a:gd name="connsiteX3" fmla="*/ 3072077 w 4560887"/>
              <a:gd name="connsiteY3" fmla="*/ 7181596 h 7181596"/>
              <a:gd name="connsiteX4" fmla="*/ 2644 w 4560887"/>
              <a:gd name="connsiteY4" fmla="*/ 3989663 h 7181596"/>
              <a:gd name="connsiteX5" fmla="*/ 0 w 4560887"/>
              <a:gd name="connsiteY5" fmla="*/ 3771647 h 7181596"/>
              <a:gd name="connsiteX0" fmla="*/ 0 w 4583111"/>
              <a:gd name="connsiteY0" fmla="*/ 3771647 h 7181596"/>
              <a:gd name="connsiteX1" fmla="*/ 3969544 w 4583111"/>
              <a:gd name="connsiteY1" fmla="*/ 0 h 7181596"/>
              <a:gd name="connsiteX2" fmla="*/ 4583111 w 4583111"/>
              <a:gd name="connsiteY2" fmla="*/ 247396 h 7181596"/>
              <a:gd name="connsiteX3" fmla="*/ 4560887 w 4583111"/>
              <a:gd name="connsiteY3" fmla="*/ 7132912 h 7181596"/>
              <a:gd name="connsiteX4" fmla="*/ 3072077 w 4583111"/>
              <a:gd name="connsiteY4" fmla="*/ 7181596 h 7181596"/>
              <a:gd name="connsiteX5" fmla="*/ 2644 w 4583111"/>
              <a:gd name="connsiteY5" fmla="*/ 3989663 h 7181596"/>
              <a:gd name="connsiteX6" fmla="*/ 0 w 4583111"/>
              <a:gd name="connsiteY6" fmla="*/ 3771647 h 7181596"/>
              <a:gd name="connsiteX0" fmla="*/ 0 w 4583111"/>
              <a:gd name="connsiteY0" fmla="*/ 3627713 h 7037662"/>
              <a:gd name="connsiteX1" fmla="*/ 3808677 w 4583111"/>
              <a:gd name="connsiteY1" fmla="*/ 0 h 7037662"/>
              <a:gd name="connsiteX2" fmla="*/ 4583111 w 4583111"/>
              <a:gd name="connsiteY2" fmla="*/ 103462 h 7037662"/>
              <a:gd name="connsiteX3" fmla="*/ 4560887 w 4583111"/>
              <a:gd name="connsiteY3" fmla="*/ 6988978 h 7037662"/>
              <a:gd name="connsiteX4" fmla="*/ 3072077 w 4583111"/>
              <a:gd name="connsiteY4" fmla="*/ 7037662 h 7037662"/>
              <a:gd name="connsiteX5" fmla="*/ 2644 w 4583111"/>
              <a:gd name="connsiteY5" fmla="*/ 3845729 h 7037662"/>
              <a:gd name="connsiteX6" fmla="*/ 0 w 4583111"/>
              <a:gd name="connsiteY6" fmla="*/ 3627713 h 7037662"/>
              <a:gd name="connsiteX0" fmla="*/ 0 w 4583111"/>
              <a:gd name="connsiteY0" fmla="*/ 3643089 h 7053038"/>
              <a:gd name="connsiteX1" fmla="*/ 3808677 w 4583111"/>
              <a:gd name="connsiteY1" fmla="*/ 15376 h 7053038"/>
              <a:gd name="connsiteX2" fmla="*/ 4583111 w 4583111"/>
              <a:gd name="connsiteY2" fmla="*/ 118838 h 7053038"/>
              <a:gd name="connsiteX3" fmla="*/ 4560887 w 4583111"/>
              <a:gd name="connsiteY3" fmla="*/ 7004354 h 7053038"/>
              <a:gd name="connsiteX4" fmla="*/ 3072077 w 4583111"/>
              <a:gd name="connsiteY4" fmla="*/ 7053038 h 7053038"/>
              <a:gd name="connsiteX5" fmla="*/ 2644 w 4583111"/>
              <a:gd name="connsiteY5" fmla="*/ 3861105 h 7053038"/>
              <a:gd name="connsiteX6" fmla="*/ 0 w 4583111"/>
              <a:gd name="connsiteY6" fmla="*/ 3643089 h 7053038"/>
              <a:gd name="connsiteX0" fmla="*/ 0 w 4583111"/>
              <a:gd name="connsiteY0" fmla="*/ 3634209 h 7044158"/>
              <a:gd name="connsiteX1" fmla="*/ 3580077 w 4583111"/>
              <a:gd name="connsiteY1" fmla="*/ 23430 h 7044158"/>
              <a:gd name="connsiteX2" fmla="*/ 4583111 w 4583111"/>
              <a:gd name="connsiteY2" fmla="*/ 109958 h 7044158"/>
              <a:gd name="connsiteX3" fmla="*/ 4560887 w 4583111"/>
              <a:gd name="connsiteY3" fmla="*/ 6995474 h 7044158"/>
              <a:gd name="connsiteX4" fmla="*/ 3072077 w 4583111"/>
              <a:gd name="connsiteY4" fmla="*/ 7044158 h 7044158"/>
              <a:gd name="connsiteX5" fmla="*/ 2644 w 4583111"/>
              <a:gd name="connsiteY5" fmla="*/ 3852225 h 7044158"/>
              <a:gd name="connsiteX6" fmla="*/ 0 w 4583111"/>
              <a:gd name="connsiteY6" fmla="*/ 3634209 h 7044158"/>
              <a:gd name="connsiteX0" fmla="*/ 0 w 4583111"/>
              <a:gd name="connsiteY0" fmla="*/ 3672117 h 7082066"/>
              <a:gd name="connsiteX1" fmla="*/ 3292210 w 4583111"/>
              <a:gd name="connsiteY1" fmla="*/ 2072 h 7082066"/>
              <a:gd name="connsiteX2" fmla="*/ 4583111 w 4583111"/>
              <a:gd name="connsiteY2" fmla="*/ 147866 h 7082066"/>
              <a:gd name="connsiteX3" fmla="*/ 4560887 w 4583111"/>
              <a:gd name="connsiteY3" fmla="*/ 7033382 h 7082066"/>
              <a:gd name="connsiteX4" fmla="*/ 3072077 w 4583111"/>
              <a:gd name="connsiteY4" fmla="*/ 7082066 h 7082066"/>
              <a:gd name="connsiteX5" fmla="*/ 2644 w 4583111"/>
              <a:gd name="connsiteY5" fmla="*/ 3890133 h 7082066"/>
              <a:gd name="connsiteX6" fmla="*/ 0 w 4583111"/>
              <a:gd name="connsiteY6" fmla="*/ 3672117 h 7082066"/>
              <a:gd name="connsiteX0" fmla="*/ 0 w 4583111"/>
              <a:gd name="connsiteY0" fmla="*/ 3608580 h 7018529"/>
              <a:gd name="connsiteX1" fmla="*/ 3495410 w 4583111"/>
              <a:gd name="connsiteY1" fmla="*/ 65535 h 7018529"/>
              <a:gd name="connsiteX2" fmla="*/ 4583111 w 4583111"/>
              <a:gd name="connsiteY2" fmla="*/ 84329 h 7018529"/>
              <a:gd name="connsiteX3" fmla="*/ 4560887 w 4583111"/>
              <a:gd name="connsiteY3" fmla="*/ 6969845 h 7018529"/>
              <a:gd name="connsiteX4" fmla="*/ 3072077 w 4583111"/>
              <a:gd name="connsiteY4" fmla="*/ 7018529 h 7018529"/>
              <a:gd name="connsiteX5" fmla="*/ 2644 w 4583111"/>
              <a:gd name="connsiteY5" fmla="*/ 3826596 h 7018529"/>
              <a:gd name="connsiteX6" fmla="*/ 0 w 4583111"/>
              <a:gd name="connsiteY6" fmla="*/ 3608580 h 7018529"/>
              <a:gd name="connsiteX0" fmla="*/ 40517 w 4623628"/>
              <a:gd name="connsiteY0" fmla="*/ 3608580 h 7018529"/>
              <a:gd name="connsiteX1" fmla="*/ 3535927 w 4623628"/>
              <a:gd name="connsiteY1" fmla="*/ 65535 h 7018529"/>
              <a:gd name="connsiteX2" fmla="*/ 4623628 w 4623628"/>
              <a:gd name="connsiteY2" fmla="*/ 84329 h 7018529"/>
              <a:gd name="connsiteX3" fmla="*/ 4601404 w 4623628"/>
              <a:gd name="connsiteY3" fmla="*/ 6969845 h 7018529"/>
              <a:gd name="connsiteX4" fmla="*/ 3112594 w 4623628"/>
              <a:gd name="connsiteY4" fmla="*/ 7018529 h 7018529"/>
              <a:gd name="connsiteX5" fmla="*/ 43161 w 4623628"/>
              <a:gd name="connsiteY5" fmla="*/ 3826596 h 7018529"/>
              <a:gd name="connsiteX6" fmla="*/ 40517 w 4623628"/>
              <a:gd name="connsiteY6" fmla="*/ 3608580 h 7018529"/>
              <a:gd name="connsiteX0" fmla="*/ 59484 w 4642595"/>
              <a:gd name="connsiteY0" fmla="*/ 3608580 h 7018529"/>
              <a:gd name="connsiteX1" fmla="*/ 3554894 w 4642595"/>
              <a:gd name="connsiteY1" fmla="*/ 65535 h 7018529"/>
              <a:gd name="connsiteX2" fmla="*/ 4642595 w 4642595"/>
              <a:gd name="connsiteY2" fmla="*/ 84329 h 7018529"/>
              <a:gd name="connsiteX3" fmla="*/ 4620371 w 4642595"/>
              <a:gd name="connsiteY3" fmla="*/ 6969845 h 7018529"/>
              <a:gd name="connsiteX4" fmla="*/ 3131561 w 4642595"/>
              <a:gd name="connsiteY4" fmla="*/ 7018529 h 7018529"/>
              <a:gd name="connsiteX5" fmla="*/ 62128 w 4642595"/>
              <a:gd name="connsiteY5" fmla="*/ 3826596 h 7018529"/>
              <a:gd name="connsiteX6" fmla="*/ 59484 w 4642595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26995"/>
              <a:gd name="connsiteX1" fmla="*/ 3551373 w 4639074"/>
              <a:gd name="connsiteY1" fmla="*/ 65535 h 7026995"/>
              <a:gd name="connsiteX2" fmla="*/ 4639074 w 4639074"/>
              <a:gd name="connsiteY2" fmla="*/ 84329 h 7026995"/>
              <a:gd name="connsiteX3" fmla="*/ 4616850 w 4639074"/>
              <a:gd name="connsiteY3" fmla="*/ 6969845 h 7026995"/>
              <a:gd name="connsiteX4" fmla="*/ 3195773 w 4639074"/>
              <a:gd name="connsiteY4" fmla="*/ 7026995 h 7026995"/>
              <a:gd name="connsiteX5" fmla="*/ 67073 w 4639074"/>
              <a:gd name="connsiteY5" fmla="*/ 3902797 h 7026995"/>
              <a:gd name="connsiteX6" fmla="*/ 55963 w 4639074"/>
              <a:gd name="connsiteY6" fmla="*/ 3608580 h 7026995"/>
              <a:gd name="connsiteX0" fmla="*/ 55963 w 4639074"/>
              <a:gd name="connsiteY0" fmla="*/ 3608580 h 7035461"/>
              <a:gd name="connsiteX1" fmla="*/ 3551373 w 4639074"/>
              <a:gd name="connsiteY1" fmla="*/ 65535 h 7035461"/>
              <a:gd name="connsiteX2" fmla="*/ 4639074 w 4639074"/>
              <a:gd name="connsiteY2" fmla="*/ 84329 h 7035461"/>
              <a:gd name="connsiteX3" fmla="*/ 4616850 w 4639074"/>
              <a:gd name="connsiteY3" fmla="*/ 6969845 h 7035461"/>
              <a:gd name="connsiteX4" fmla="*/ 3246573 w 4639074"/>
              <a:gd name="connsiteY4" fmla="*/ 7035461 h 7035461"/>
              <a:gd name="connsiteX5" fmla="*/ 67073 w 4639074"/>
              <a:gd name="connsiteY5" fmla="*/ 3902797 h 7035461"/>
              <a:gd name="connsiteX6" fmla="*/ 55963 w 4639074"/>
              <a:gd name="connsiteY6" fmla="*/ 3608580 h 7035461"/>
              <a:gd name="connsiteX0" fmla="*/ 77650 w 4660761"/>
              <a:gd name="connsiteY0" fmla="*/ 3608580 h 7035461"/>
              <a:gd name="connsiteX1" fmla="*/ 3573060 w 4660761"/>
              <a:gd name="connsiteY1" fmla="*/ 65535 h 7035461"/>
              <a:gd name="connsiteX2" fmla="*/ 4660761 w 4660761"/>
              <a:gd name="connsiteY2" fmla="*/ 84329 h 7035461"/>
              <a:gd name="connsiteX3" fmla="*/ 4638537 w 4660761"/>
              <a:gd name="connsiteY3" fmla="*/ 6969845 h 7035461"/>
              <a:gd name="connsiteX4" fmla="*/ 3268260 w 4660761"/>
              <a:gd name="connsiteY4" fmla="*/ 7035461 h 7035461"/>
              <a:gd name="connsiteX5" fmla="*/ 88760 w 4660761"/>
              <a:gd name="connsiteY5" fmla="*/ 3902797 h 7035461"/>
              <a:gd name="connsiteX6" fmla="*/ 77650 w 4660761"/>
              <a:gd name="connsiteY6" fmla="*/ 3608580 h 7035461"/>
              <a:gd name="connsiteX0" fmla="*/ 71589 w 4654700"/>
              <a:gd name="connsiteY0" fmla="*/ 3608580 h 7035461"/>
              <a:gd name="connsiteX1" fmla="*/ 3566999 w 4654700"/>
              <a:gd name="connsiteY1" fmla="*/ 65535 h 7035461"/>
              <a:gd name="connsiteX2" fmla="*/ 4654700 w 4654700"/>
              <a:gd name="connsiteY2" fmla="*/ 84329 h 7035461"/>
              <a:gd name="connsiteX3" fmla="*/ 4632476 w 4654700"/>
              <a:gd name="connsiteY3" fmla="*/ 6969845 h 7035461"/>
              <a:gd name="connsiteX4" fmla="*/ 3262199 w 4654700"/>
              <a:gd name="connsiteY4" fmla="*/ 7035461 h 7035461"/>
              <a:gd name="connsiteX5" fmla="*/ 82699 w 4654700"/>
              <a:gd name="connsiteY5" fmla="*/ 3902797 h 7035461"/>
              <a:gd name="connsiteX6" fmla="*/ 71589 w 4654700"/>
              <a:gd name="connsiteY6" fmla="*/ 3608580 h 7035461"/>
              <a:gd name="connsiteX0" fmla="*/ 80319 w 4638030"/>
              <a:gd name="connsiteY0" fmla="*/ 3583180 h 7035461"/>
              <a:gd name="connsiteX1" fmla="*/ 3550329 w 4638030"/>
              <a:gd name="connsiteY1" fmla="*/ 65535 h 7035461"/>
              <a:gd name="connsiteX2" fmla="*/ 4638030 w 4638030"/>
              <a:gd name="connsiteY2" fmla="*/ 84329 h 7035461"/>
              <a:gd name="connsiteX3" fmla="*/ 4615806 w 4638030"/>
              <a:gd name="connsiteY3" fmla="*/ 6969845 h 7035461"/>
              <a:gd name="connsiteX4" fmla="*/ 3245529 w 4638030"/>
              <a:gd name="connsiteY4" fmla="*/ 7035461 h 7035461"/>
              <a:gd name="connsiteX5" fmla="*/ 66029 w 4638030"/>
              <a:gd name="connsiteY5" fmla="*/ 3902797 h 7035461"/>
              <a:gd name="connsiteX6" fmla="*/ 80319 w 4638030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3885 w 4631596"/>
              <a:gd name="connsiteY0" fmla="*/ 3583180 h 7035461"/>
              <a:gd name="connsiteX1" fmla="*/ 3543895 w 4631596"/>
              <a:gd name="connsiteY1" fmla="*/ 65535 h 7035461"/>
              <a:gd name="connsiteX2" fmla="*/ 4631596 w 4631596"/>
              <a:gd name="connsiteY2" fmla="*/ 84329 h 7035461"/>
              <a:gd name="connsiteX3" fmla="*/ 4609372 w 4631596"/>
              <a:gd name="connsiteY3" fmla="*/ 6969845 h 7035461"/>
              <a:gd name="connsiteX4" fmla="*/ 3239095 w 4631596"/>
              <a:gd name="connsiteY4" fmla="*/ 7035461 h 7035461"/>
              <a:gd name="connsiteX5" fmla="*/ 65945 w 4631596"/>
              <a:gd name="connsiteY5" fmla="*/ 3909147 h 7035461"/>
              <a:gd name="connsiteX6" fmla="*/ 73885 w 4631596"/>
              <a:gd name="connsiteY6" fmla="*/ 3583180 h 7035461"/>
              <a:gd name="connsiteX0" fmla="*/ 77788 w 4635499"/>
              <a:gd name="connsiteY0" fmla="*/ 3583180 h 7035461"/>
              <a:gd name="connsiteX1" fmla="*/ 3547798 w 4635499"/>
              <a:gd name="connsiteY1" fmla="*/ 65535 h 7035461"/>
              <a:gd name="connsiteX2" fmla="*/ 4635499 w 4635499"/>
              <a:gd name="connsiteY2" fmla="*/ 84329 h 7035461"/>
              <a:gd name="connsiteX3" fmla="*/ 4613275 w 4635499"/>
              <a:gd name="connsiteY3" fmla="*/ 6969845 h 7035461"/>
              <a:gd name="connsiteX4" fmla="*/ 3242998 w 4635499"/>
              <a:gd name="connsiteY4" fmla="*/ 7035461 h 7035461"/>
              <a:gd name="connsiteX5" fmla="*/ 69848 w 4635499"/>
              <a:gd name="connsiteY5" fmla="*/ 3909147 h 7035461"/>
              <a:gd name="connsiteX6" fmla="*/ 77788 w 4635499"/>
              <a:gd name="connsiteY6" fmla="*/ 3583180 h 7035461"/>
              <a:gd name="connsiteX0" fmla="*/ 75347 w 4633058"/>
              <a:gd name="connsiteY0" fmla="*/ 3583180 h 7035461"/>
              <a:gd name="connsiteX1" fmla="*/ 3545357 w 4633058"/>
              <a:gd name="connsiteY1" fmla="*/ 65535 h 7035461"/>
              <a:gd name="connsiteX2" fmla="*/ 4633058 w 4633058"/>
              <a:gd name="connsiteY2" fmla="*/ 84329 h 7035461"/>
              <a:gd name="connsiteX3" fmla="*/ 4610834 w 4633058"/>
              <a:gd name="connsiteY3" fmla="*/ 6969845 h 7035461"/>
              <a:gd name="connsiteX4" fmla="*/ 3240557 w 4633058"/>
              <a:gd name="connsiteY4" fmla="*/ 7035461 h 7035461"/>
              <a:gd name="connsiteX5" fmla="*/ 73757 w 4633058"/>
              <a:gd name="connsiteY5" fmla="*/ 3915497 h 7035461"/>
              <a:gd name="connsiteX6" fmla="*/ 75347 w 4633058"/>
              <a:gd name="connsiteY6" fmla="*/ 3583180 h 703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3058" h="7035461">
                <a:moveTo>
                  <a:pt x="75347" y="3583180"/>
                </a:moveTo>
                <a:lnTo>
                  <a:pt x="3545357" y="65535"/>
                </a:lnTo>
                <a:cubicBezTo>
                  <a:pt x="4029280" y="66156"/>
                  <a:pt x="4623269" y="-94092"/>
                  <a:pt x="4633058" y="84329"/>
                </a:cubicBezTo>
                <a:lnTo>
                  <a:pt x="4610834" y="6969845"/>
                </a:lnTo>
                <a:lnTo>
                  <a:pt x="3240557" y="7035461"/>
                </a:lnTo>
                <a:cubicBezTo>
                  <a:pt x="2832657" y="6634706"/>
                  <a:pt x="572674" y="4439019"/>
                  <a:pt x="73757" y="3915497"/>
                </a:cubicBezTo>
                <a:cubicBezTo>
                  <a:pt x="14667" y="3839650"/>
                  <a:pt x="-58180" y="3748985"/>
                  <a:pt x="75347" y="358318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75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3962CBF-2EC3-A538-C037-0ABFA76F4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47" y="3429000"/>
            <a:ext cx="4618864" cy="2223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54AB17-46FD-83FC-B493-B8E79B3E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7" y="1062854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GDPR</a:t>
            </a:r>
            <a:r>
              <a:rPr lang="en-GB" sz="3600" dirty="0"/>
              <a:t> </a:t>
            </a:r>
            <a:br>
              <a:rPr lang="cs-CZ" sz="3600" dirty="0"/>
            </a:br>
            <a:r>
              <a:rPr lang="en-GB" sz="2400" dirty="0"/>
              <a:t>&amp;</a:t>
            </a:r>
            <a:r>
              <a:rPr lang="en-GB" sz="3600" dirty="0"/>
              <a:t> </a:t>
            </a:r>
            <a:r>
              <a:rPr lang="cs-CZ" sz="3600" dirty="0"/>
              <a:t>AML</a:t>
            </a:r>
            <a:endParaRPr lang="cs-CZ" sz="3600" i="1" dirty="0"/>
          </a:p>
        </p:txBody>
      </p:sp>
      <p:pic>
        <p:nvPicPr>
          <p:cNvPr id="22" name="Ochrana osobných údajov (GDPR) _ Review 360 - Google Chrome 2024-09-05 15-23-38">
            <a:hlinkClick r:id="" action="ppaction://media"/>
            <a:extLst>
              <a:ext uri="{FF2B5EF4-FFF2-40B4-BE49-F238E27FC236}">
                <a16:creationId xmlns:a16="http://schemas.microsoft.com/office/drawing/2014/main" id="{112D7E4A-C173-1C2D-22B0-E0F38116EE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7788" y="1063625"/>
            <a:ext cx="8156575" cy="4587875"/>
          </a:xfrm>
        </p:spPr>
      </p:pic>
    </p:spTree>
    <p:extLst>
      <p:ext uri="{BB962C8B-B14F-4D97-AF65-F5344CB8AC3E}">
        <p14:creationId xmlns:p14="http://schemas.microsoft.com/office/powerpoint/2010/main" val="12156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EE811-1A27-6348-868F-1124F14E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>
                <a:solidFill>
                  <a:schemeClr val="accent2"/>
                </a:solidFill>
              </a:rPr>
              <a:t>Finančné sprostredkovanie</a:t>
            </a:r>
            <a:r>
              <a:rPr lang="sk-SK" sz="2000" dirty="0">
                <a:solidFill>
                  <a:schemeClr val="accent2"/>
                </a:solidFill>
              </a:rPr>
              <a:t> </a:t>
            </a:r>
            <a:endParaRPr lang="sk-SK" sz="2400" b="0" dirty="0">
              <a:solidFill>
                <a:schemeClr val="accent2"/>
              </a:solidFill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68DA7A37-D466-C3BC-024D-E39DA7B6EA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0637053"/>
              </p:ext>
            </p:extLst>
          </p:nvPr>
        </p:nvGraphicFramePr>
        <p:xfrm>
          <a:off x="5321565" y="902297"/>
          <a:ext cx="6551561" cy="4810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BlokTextu 19">
            <a:extLst>
              <a:ext uri="{FF2B5EF4-FFF2-40B4-BE49-F238E27FC236}">
                <a16:creationId xmlns:a16="http://schemas.microsoft.com/office/drawing/2014/main" id="{773B8324-585A-0820-3C58-AB89EF474597}"/>
              </a:ext>
            </a:extLst>
          </p:cNvPr>
          <p:cNvSpPr txBox="1"/>
          <p:nvPr/>
        </p:nvSpPr>
        <p:spPr>
          <a:xfrm>
            <a:off x="838200" y="2135961"/>
            <a:ext cx="414675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186/2009  </a:t>
            </a:r>
            <a:r>
              <a:rPr lang="sk-SK" b="1" dirty="0" err="1">
                <a:solidFill>
                  <a:schemeClr val="bg1"/>
                </a:solidFill>
              </a:rPr>
              <a:t>ZoFS</a:t>
            </a:r>
            <a:r>
              <a:rPr lang="sk-SK" b="1" dirty="0">
                <a:solidFill>
                  <a:schemeClr val="bg1"/>
                </a:solidFill>
              </a:rPr>
              <a:t>.  §2 </a:t>
            </a:r>
            <a:r>
              <a:rPr lang="sk-SK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a)  </a:t>
            </a:r>
          </a:p>
          <a:p>
            <a:r>
              <a:rPr lang="sk-SK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predkladanie ponúk </a:t>
            </a:r>
            <a:r>
              <a:rPr lang="sk-SK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na uzavretie zmluvy o poskytnutí finančnej služby, </a:t>
            </a:r>
            <a:r>
              <a:rPr lang="sk-SK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uzavieranie zmluvy </a:t>
            </a:r>
            <a:r>
              <a:rPr lang="sk-SK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o poskytnutí finančnej služby a vykonávanie ďalších </a:t>
            </a:r>
            <a:r>
              <a:rPr lang="sk-SK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činností smerujúcich k uzavretiu </a:t>
            </a:r>
            <a:r>
              <a:rPr lang="sk-SK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alebo k zmene zmluvy o poskytnutí finančnej služby,</a:t>
            </a:r>
          </a:p>
          <a:p>
            <a:endParaRPr lang="sk-SK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sk-SK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b)</a:t>
            </a:r>
          </a:p>
          <a:p>
            <a:r>
              <a:rPr lang="sk-SK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poskytovanie</a:t>
            </a:r>
            <a:r>
              <a:rPr lang="sk-SK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odbornej pomoci, </a:t>
            </a:r>
            <a:r>
              <a:rPr lang="sk-SK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informácií a odporúčaní </a:t>
            </a:r>
            <a:r>
              <a:rPr lang="sk-SK" b="1" i="0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klientovi</a:t>
            </a:r>
            <a:r>
              <a:rPr lang="sk-SK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na účely uzavretia, zmeny alebo ukončenia zmluvy o poskytnutí finančnej služby,</a:t>
            </a:r>
          </a:p>
        </p:txBody>
      </p:sp>
    </p:spTree>
    <p:extLst>
      <p:ext uri="{BB962C8B-B14F-4D97-AF65-F5344CB8AC3E}">
        <p14:creationId xmlns:p14="http://schemas.microsoft.com/office/powerpoint/2010/main" val="316943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EE811-1A27-6348-868F-1124F14E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2"/>
                </a:solidFill>
              </a:rPr>
              <a:t>Zakázaná odmena klientovi  </a:t>
            </a:r>
            <a:endParaRPr lang="sk-SK" b="0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A4F218-C6E0-E944-969D-27DFB8522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5961"/>
            <a:ext cx="10956404" cy="39116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lnSpc>
                <a:spcPct val="150000"/>
              </a:lnSpc>
              <a:buNone/>
            </a:pPr>
            <a:r>
              <a:rPr lang="sk-SK" i="1" dirty="0"/>
              <a:t>§ 32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i="1" dirty="0"/>
              <a:t>„V súvislosti s vykonávaním </a:t>
            </a:r>
            <a:r>
              <a:rPr lang="sk-SK" i="1" dirty="0" err="1"/>
              <a:t>FS</a:t>
            </a:r>
            <a:endParaRPr lang="sk-SK" i="1" dirty="0"/>
          </a:p>
          <a:p>
            <a:pPr marL="0" indent="0">
              <a:lnSpc>
                <a:spcPct val="150000"/>
              </a:lnSpc>
              <a:buNone/>
            </a:pPr>
            <a:r>
              <a:rPr lang="sk-SK" i="1" dirty="0"/>
              <a:t> </a:t>
            </a:r>
            <a:r>
              <a:rPr lang="sk-SK" b="1" i="1" dirty="0">
                <a:solidFill>
                  <a:srgbClr val="FFC000"/>
                </a:solidFill>
              </a:rPr>
              <a:t>nesmie PFA poskytovať klientovi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i="1" dirty="0"/>
              <a:t>žiadne finančné výhody alebo výhody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i="1" dirty="0"/>
              <a:t> hmotnej povahy alebo nehmotnej povahy…….“</a:t>
            </a:r>
          </a:p>
          <a:p>
            <a:pPr marL="0" indent="0" algn="r">
              <a:buNone/>
            </a:pPr>
            <a:r>
              <a:rPr lang="sk-SK" sz="4000" b="1" dirty="0">
                <a:solidFill>
                  <a:schemeClr val="accent2"/>
                </a:solidFill>
                <a:latin typeface="Rubik Light" panose="020B0604020202020204" charset="-79"/>
                <a:cs typeface="Rubik Light" panose="020B0604020202020204" charset="-79"/>
              </a:rPr>
              <a:t>    </a:t>
            </a:r>
          </a:p>
        </p:txBody>
      </p:sp>
      <p:pic>
        <p:nvPicPr>
          <p:cNvPr id="4" name="Zástupný objekt pre obrázok 9">
            <a:extLst>
              <a:ext uri="{FF2B5EF4-FFF2-40B4-BE49-F238E27FC236}">
                <a16:creationId xmlns:a16="http://schemas.microsoft.com/office/drawing/2014/main" id="{4D291634-B1D8-1D4D-3896-2A7FF5AF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74" r="17074"/>
          <a:stretch/>
        </p:blipFill>
        <p:spPr>
          <a:xfrm>
            <a:off x="7737231" y="0"/>
            <a:ext cx="4454769" cy="6764722"/>
          </a:xfrm>
          <a:custGeom>
            <a:avLst/>
            <a:gdLst>
              <a:gd name="connsiteX0" fmla="*/ 0 w 3163887"/>
              <a:gd name="connsiteY0" fmla="*/ 2139950 h 4279900"/>
              <a:gd name="connsiteX1" fmla="*/ 1581944 w 3163887"/>
              <a:gd name="connsiteY1" fmla="*/ 0 h 4279900"/>
              <a:gd name="connsiteX2" fmla="*/ 3163887 w 3163887"/>
              <a:gd name="connsiteY2" fmla="*/ 2139950 h 4279900"/>
              <a:gd name="connsiteX3" fmla="*/ 1581944 w 3163887"/>
              <a:gd name="connsiteY3" fmla="*/ 4279900 h 4279900"/>
              <a:gd name="connsiteX4" fmla="*/ 0 w 3163887"/>
              <a:gd name="connsiteY4" fmla="*/ 2139950 h 4279900"/>
              <a:gd name="connsiteX0" fmla="*/ 0 w 4782344"/>
              <a:gd name="connsiteY0" fmla="*/ 3593846 h 5733796"/>
              <a:gd name="connsiteX1" fmla="*/ 4782344 w 4782344"/>
              <a:gd name="connsiteY1" fmla="*/ 0 h 5733796"/>
              <a:gd name="connsiteX2" fmla="*/ 3163887 w 4782344"/>
              <a:gd name="connsiteY2" fmla="*/ 3593846 h 5733796"/>
              <a:gd name="connsiteX3" fmla="*/ 1581944 w 4782344"/>
              <a:gd name="connsiteY3" fmla="*/ 5733796 h 5733796"/>
              <a:gd name="connsiteX4" fmla="*/ 0 w 4782344"/>
              <a:gd name="connsiteY4" fmla="*/ 3593846 h 5733796"/>
              <a:gd name="connsiteX0" fmla="*/ 0 w 4020344"/>
              <a:gd name="connsiteY0" fmla="*/ 3864780 h 5733796"/>
              <a:gd name="connsiteX1" fmla="*/ 4020344 w 4020344"/>
              <a:gd name="connsiteY1" fmla="*/ 0 h 5733796"/>
              <a:gd name="connsiteX2" fmla="*/ 2401887 w 4020344"/>
              <a:gd name="connsiteY2" fmla="*/ 3593846 h 5733796"/>
              <a:gd name="connsiteX3" fmla="*/ 819944 w 4020344"/>
              <a:gd name="connsiteY3" fmla="*/ 5733796 h 5733796"/>
              <a:gd name="connsiteX4" fmla="*/ 0 w 4020344"/>
              <a:gd name="connsiteY4" fmla="*/ 3864780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0 w 3969544"/>
              <a:gd name="connsiteY4" fmla="*/ 3771647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2644 w 3969544"/>
              <a:gd name="connsiteY4" fmla="*/ 3989663 h 5733796"/>
              <a:gd name="connsiteX5" fmla="*/ 0 w 3969544"/>
              <a:gd name="connsiteY5" fmla="*/ 3771647 h 5733796"/>
              <a:gd name="connsiteX0" fmla="*/ 0 w 3969544"/>
              <a:gd name="connsiteY0" fmla="*/ 3771647 h 7444063"/>
              <a:gd name="connsiteX1" fmla="*/ 3969544 w 3969544"/>
              <a:gd name="connsiteY1" fmla="*/ 0 h 7444063"/>
              <a:gd name="connsiteX2" fmla="*/ 2351087 w 3969544"/>
              <a:gd name="connsiteY2" fmla="*/ 3593846 h 7444063"/>
              <a:gd name="connsiteX3" fmla="*/ 3309144 w 3969544"/>
              <a:gd name="connsiteY3" fmla="*/ 7444063 h 7444063"/>
              <a:gd name="connsiteX4" fmla="*/ 2644 w 3969544"/>
              <a:gd name="connsiteY4" fmla="*/ 3989663 h 7444063"/>
              <a:gd name="connsiteX5" fmla="*/ 0 w 3969544"/>
              <a:gd name="connsiteY5" fmla="*/ 3771647 h 7444063"/>
              <a:gd name="connsiteX0" fmla="*/ 0 w 4560887"/>
              <a:gd name="connsiteY0" fmla="*/ 3771647 h 7444063"/>
              <a:gd name="connsiteX1" fmla="*/ 3969544 w 4560887"/>
              <a:gd name="connsiteY1" fmla="*/ 0 h 7444063"/>
              <a:gd name="connsiteX2" fmla="*/ 4560887 w 4560887"/>
              <a:gd name="connsiteY2" fmla="*/ 7132912 h 7444063"/>
              <a:gd name="connsiteX3" fmla="*/ 3309144 w 4560887"/>
              <a:gd name="connsiteY3" fmla="*/ 7444063 h 7444063"/>
              <a:gd name="connsiteX4" fmla="*/ 2644 w 4560887"/>
              <a:gd name="connsiteY4" fmla="*/ 3989663 h 7444063"/>
              <a:gd name="connsiteX5" fmla="*/ 0 w 4560887"/>
              <a:gd name="connsiteY5" fmla="*/ 3771647 h 7444063"/>
              <a:gd name="connsiteX0" fmla="*/ 0 w 4560887"/>
              <a:gd name="connsiteY0" fmla="*/ 3771647 h 7181596"/>
              <a:gd name="connsiteX1" fmla="*/ 3969544 w 4560887"/>
              <a:gd name="connsiteY1" fmla="*/ 0 h 7181596"/>
              <a:gd name="connsiteX2" fmla="*/ 4560887 w 4560887"/>
              <a:gd name="connsiteY2" fmla="*/ 7132912 h 7181596"/>
              <a:gd name="connsiteX3" fmla="*/ 3072077 w 4560887"/>
              <a:gd name="connsiteY3" fmla="*/ 7181596 h 7181596"/>
              <a:gd name="connsiteX4" fmla="*/ 2644 w 4560887"/>
              <a:gd name="connsiteY4" fmla="*/ 3989663 h 7181596"/>
              <a:gd name="connsiteX5" fmla="*/ 0 w 4560887"/>
              <a:gd name="connsiteY5" fmla="*/ 3771647 h 7181596"/>
              <a:gd name="connsiteX0" fmla="*/ 0 w 4583111"/>
              <a:gd name="connsiteY0" fmla="*/ 3771647 h 7181596"/>
              <a:gd name="connsiteX1" fmla="*/ 3969544 w 4583111"/>
              <a:gd name="connsiteY1" fmla="*/ 0 h 7181596"/>
              <a:gd name="connsiteX2" fmla="*/ 4583111 w 4583111"/>
              <a:gd name="connsiteY2" fmla="*/ 247396 h 7181596"/>
              <a:gd name="connsiteX3" fmla="*/ 4560887 w 4583111"/>
              <a:gd name="connsiteY3" fmla="*/ 7132912 h 7181596"/>
              <a:gd name="connsiteX4" fmla="*/ 3072077 w 4583111"/>
              <a:gd name="connsiteY4" fmla="*/ 7181596 h 7181596"/>
              <a:gd name="connsiteX5" fmla="*/ 2644 w 4583111"/>
              <a:gd name="connsiteY5" fmla="*/ 3989663 h 7181596"/>
              <a:gd name="connsiteX6" fmla="*/ 0 w 4583111"/>
              <a:gd name="connsiteY6" fmla="*/ 3771647 h 7181596"/>
              <a:gd name="connsiteX0" fmla="*/ 0 w 4583111"/>
              <a:gd name="connsiteY0" fmla="*/ 3627713 h 7037662"/>
              <a:gd name="connsiteX1" fmla="*/ 3808677 w 4583111"/>
              <a:gd name="connsiteY1" fmla="*/ 0 h 7037662"/>
              <a:gd name="connsiteX2" fmla="*/ 4583111 w 4583111"/>
              <a:gd name="connsiteY2" fmla="*/ 103462 h 7037662"/>
              <a:gd name="connsiteX3" fmla="*/ 4560887 w 4583111"/>
              <a:gd name="connsiteY3" fmla="*/ 6988978 h 7037662"/>
              <a:gd name="connsiteX4" fmla="*/ 3072077 w 4583111"/>
              <a:gd name="connsiteY4" fmla="*/ 7037662 h 7037662"/>
              <a:gd name="connsiteX5" fmla="*/ 2644 w 4583111"/>
              <a:gd name="connsiteY5" fmla="*/ 3845729 h 7037662"/>
              <a:gd name="connsiteX6" fmla="*/ 0 w 4583111"/>
              <a:gd name="connsiteY6" fmla="*/ 3627713 h 7037662"/>
              <a:gd name="connsiteX0" fmla="*/ 0 w 4583111"/>
              <a:gd name="connsiteY0" fmla="*/ 3643089 h 7053038"/>
              <a:gd name="connsiteX1" fmla="*/ 3808677 w 4583111"/>
              <a:gd name="connsiteY1" fmla="*/ 15376 h 7053038"/>
              <a:gd name="connsiteX2" fmla="*/ 4583111 w 4583111"/>
              <a:gd name="connsiteY2" fmla="*/ 118838 h 7053038"/>
              <a:gd name="connsiteX3" fmla="*/ 4560887 w 4583111"/>
              <a:gd name="connsiteY3" fmla="*/ 7004354 h 7053038"/>
              <a:gd name="connsiteX4" fmla="*/ 3072077 w 4583111"/>
              <a:gd name="connsiteY4" fmla="*/ 7053038 h 7053038"/>
              <a:gd name="connsiteX5" fmla="*/ 2644 w 4583111"/>
              <a:gd name="connsiteY5" fmla="*/ 3861105 h 7053038"/>
              <a:gd name="connsiteX6" fmla="*/ 0 w 4583111"/>
              <a:gd name="connsiteY6" fmla="*/ 3643089 h 7053038"/>
              <a:gd name="connsiteX0" fmla="*/ 0 w 4583111"/>
              <a:gd name="connsiteY0" fmla="*/ 3634209 h 7044158"/>
              <a:gd name="connsiteX1" fmla="*/ 3580077 w 4583111"/>
              <a:gd name="connsiteY1" fmla="*/ 23430 h 7044158"/>
              <a:gd name="connsiteX2" fmla="*/ 4583111 w 4583111"/>
              <a:gd name="connsiteY2" fmla="*/ 109958 h 7044158"/>
              <a:gd name="connsiteX3" fmla="*/ 4560887 w 4583111"/>
              <a:gd name="connsiteY3" fmla="*/ 6995474 h 7044158"/>
              <a:gd name="connsiteX4" fmla="*/ 3072077 w 4583111"/>
              <a:gd name="connsiteY4" fmla="*/ 7044158 h 7044158"/>
              <a:gd name="connsiteX5" fmla="*/ 2644 w 4583111"/>
              <a:gd name="connsiteY5" fmla="*/ 3852225 h 7044158"/>
              <a:gd name="connsiteX6" fmla="*/ 0 w 4583111"/>
              <a:gd name="connsiteY6" fmla="*/ 3634209 h 7044158"/>
              <a:gd name="connsiteX0" fmla="*/ 0 w 4583111"/>
              <a:gd name="connsiteY0" fmla="*/ 3672117 h 7082066"/>
              <a:gd name="connsiteX1" fmla="*/ 3292210 w 4583111"/>
              <a:gd name="connsiteY1" fmla="*/ 2072 h 7082066"/>
              <a:gd name="connsiteX2" fmla="*/ 4583111 w 4583111"/>
              <a:gd name="connsiteY2" fmla="*/ 147866 h 7082066"/>
              <a:gd name="connsiteX3" fmla="*/ 4560887 w 4583111"/>
              <a:gd name="connsiteY3" fmla="*/ 7033382 h 7082066"/>
              <a:gd name="connsiteX4" fmla="*/ 3072077 w 4583111"/>
              <a:gd name="connsiteY4" fmla="*/ 7082066 h 7082066"/>
              <a:gd name="connsiteX5" fmla="*/ 2644 w 4583111"/>
              <a:gd name="connsiteY5" fmla="*/ 3890133 h 7082066"/>
              <a:gd name="connsiteX6" fmla="*/ 0 w 4583111"/>
              <a:gd name="connsiteY6" fmla="*/ 3672117 h 7082066"/>
              <a:gd name="connsiteX0" fmla="*/ 0 w 4583111"/>
              <a:gd name="connsiteY0" fmla="*/ 3608580 h 7018529"/>
              <a:gd name="connsiteX1" fmla="*/ 3495410 w 4583111"/>
              <a:gd name="connsiteY1" fmla="*/ 65535 h 7018529"/>
              <a:gd name="connsiteX2" fmla="*/ 4583111 w 4583111"/>
              <a:gd name="connsiteY2" fmla="*/ 84329 h 7018529"/>
              <a:gd name="connsiteX3" fmla="*/ 4560887 w 4583111"/>
              <a:gd name="connsiteY3" fmla="*/ 6969845 h 7018529"/>
              <a:gd name="connsiteX4" fmla="*/ 3072077 w 4583111"/>
              <a:gd name="connsiteY4" fmla="*/ 7018529 h 7018529"/>
              <a:gd name="connsiteX5" fmla="*/ 2644 w 4583111"/>
              <a:gd name="connsiteY5" fmla="*/ 3826596 h 7018529"/>
              <a:gd name="connsiteX6" fmla="*/ 0 w 4583111"/>
              <a:gd name="connsiteY6" fmla="*/ 3608580 h 7018529"/>
              <a:gd name="connsiteX0" fmla="*/ 40517 w 4623628"/>
              <a:gd name="connsiteY0" fmla="*/ 3608580 h 7018529"/>
              <a:gd name="connsiteX1" fmla="*/ 3535927 w 4623628"/>
              <a:gd name="connsiteY1" fmla="*/ 65535 h 7018529"/>
              <a:gd name="connsiteX2" fmla="*/ 4623628 w 4623628"/>
              <a:gd name="connsiteY2" fmla="*/ 84329 h 7018529"/>
              <a:gd name="connsiteX3" fmla="*/ 4601404 w 4623628"/>
              <a:gd name="connsiteY3" fmla="*/ 6969845 h 7018529"/>
              <a:gd name="connsiteX4" fmla="*/ 3112594 w 4623628"/>
              <a:gd name="connsiteY4" fmla="*/ 7018529 h 7018529"/>
              <a:gd name="connsiteX5" fmla="*/ 43161 w 4623628"/>
              <a:gd name="connsiteY5" fmla="*/ 3826596 h 7018529"/>
              <a:gd name="connsiteX6" fmla="*/ 40517 w 4623628"/>
              <a:gd name="connsiteY6" fmla="*/ 3608580 h 7018529"/>
              <a:gd name="connsiteX0" fmla="*/ 59484 w 4642595"/>
              <a:gd name="connsiteY0" fmla="*/ 3608580 h 7018529"/>
              <a:gd name="connsiteX1" fmla="*/ 3554894 w 4642595"/>
              <a:gd name="connsiteY1" fmla="*/ 65535 h 7018529"/>
              <a:gd name="connsiteX2" fmla="*/ 4642595 w 4642595"/>
              <a:gd name="connsiteY2" fmla="*/ 84329 h 7018529"/>
              <a:gd name="connsiteX3" fmla="*/ 4620371 w 4642595"/>
              <a:gd name="connsiteY3" fmla="*/ 6969845 h 7018529"/>
              <a:gd name="connsiteX4" fmla="*/ 3131561 w 4642595"/>
              <a:gd name="connsiteY4" fmla="*/ 7018529 h 7018529"/>
              <a:gd name="connsiteX5" fmla="*/ 62128 w 4642595"/>
              <a:gd name="connsiteY5" fmla="*/ 3826596 h 7018529"/>
              <a:gd name="connsiteX6" fmla="*/ 59484 w 4642595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26995"/>
              <a:gd name="connsiteX1" fmla="*/ 3551373 w 4639074"/>
              <a:gd name="connsiteY1" fmla="*/ 65535 h 7026995"/>
              <a:gd name="connsiteX2" fmla="*/ 4639074 w 4639074"/>
              <a:gd name="connsiteY2" fmla="*/ 84329 h 7026995"/>
              <a:gd name="connsiteX3" fmla="*/ 4616850 w 4639074"/>
              <a:gd name="connsiteY3" fmla="*/ 6969845 h 7026995"/>
              <a:gd name="connsiteX4" fmla="*/ 3195773 w 4639074"/>
              <a:gd name="connsiteY4" fmla="*/ 7026995 h 7026995"/>
              <a:gd name="connsiteX5" fmla="*/ 67073 w 4639074"/>
              <a:gd name="connsiteY5" fmla="*/ 3902797 h 7026995"/>
              <a:gd name="connsiteX6" fmla="*/ 55963 w 4639074"/>
              <a:gd name="connsiteY6" fmla="*/ 3608580 h 7026995"/>
              <a:gd name="connsiteX0" fmla="*/ 55963 w 4639074"/>
              <a:gd name="connsiteY0" fmla="*/ 3608580 h 7035461"/>
              <a:gd name="connsiteX1" fmla="*/ 3551373 w 4639074"/>
              <a:gd name="connsiteY1" fmla="*/ 65535 h 7035461"/>
              <a:gd name="connsiteX2" fmla="*/ 4639074 w 4639074"/>
              <a:gd name="connsiteY2" fmla="*/ 84329 h 7035461"/>
              <a:gd name="connsiteX3" fmla="*/ 4616850 w 4639074"/>
              <a:gd name="connsiteY3" fmla="*/ 6969845 h 7035461"/>
              <a:gd name="connsiteX4" fmla="*/ 3246573 w 4639074"/>
              <a:gd name="connsiteY4" fmla="*/ 7035461 h 7035461"/>
              <a:gd name="connsiteX5" fmla="*/ 67073 w 4639074"/>
              <a:gd name="connsiteY5" fmla="*/ 3902797 h 7035461"/>
              <a:gd name="connsiteX6" fmla="*/ 55963 w 4639074"/>
              <a:gd name="connsiteY6" fmla="*/ 3608580 h 7035461"/>
              <a:gd name="connsiteX0" fmla="*/ 77650 w 4660761"/>
              <a:gd name="connsiteY0" fmla="*/ 3608580 h 7035461"/>
              <a:gd name="connsiteX1" fmla="*/ 3573060 w 4660761"/>
              <a:gd name="connsiteY1" fmla="*/ 65535 h 7035461"/>
              <a:gd name="connsiteX2" fmla="*/ 4660761 w 4660761"/>
              <a:gd name="connsiteY2" fmla="*/ 84329 h 7035461"/>
              <a:gd name="connsiteX3" fmla="*/ 4638537 w 4660761"/>
              <a:gd name="connsiteY3" fmla="*/ 6969845 h 7035461"/>
              <a:gd name="connsiteX4" fmla="*/ 3268260 w 4660761"/>
              <a:gd name="connsiteY4" fmla="*/ 7035461 h 7035461"/>
              <a:gd name="connsiteX5" fmla="*/ 88760 w 4660761"/>
              <a:gd name="connsiteY5" fmla="*/ 3902797 h 7035461"/>
              <a:gd name="connsiteX6" fmla="*/ 77650 w 4660761"/>
              <a:gd name="connsiteY6" fmla="*/ 3608580 h 7035461"/>
              <a:gd name="connsiteX0" fmla="*/ 71589 w 4654700"/>
              <a:gd name="connsiteY0" fmla="*/ 3608580 h 7035461"/>
              <a:gd name="connsiteX1" fmla="*/ 3566999 w 4654700"/>
              <a:gd name="connsiteY1" fmla="*/ 65535 h 7035461"/>
              <a:gd name="connsiteX2" fmla="*/ 4654700 w 4654700"/>
              <a:gd name="connsiteY2" fmla="*/ 84329 h 7035461"/>
              <a:gd name="connsiteX3" fmla="*/ 4632476 w 4654700"/>
              <a:gd name="connsiteY3" fmla="*/ 6969845 h 7035461"/>
              <a:gd name="connsiteX4" fmla="*/ 3262199 w 4654700"/>
              <a:gd name="connsiteY4" fmla="*/ 7035461 h 7035461"/>
              <a:gd name="connsiteX5" fmla="*/ 82699 w 4654700"/>
              <a:gd name="connsiteY5" fmla="*/ 3902797 h 7035461"/>
              <a:gd name="connsiteX6" fmla="*/ 71589 w 4654700"/>
              <a:gd name="connsiteY6" fmla="*/ 3608580 h 7035461"/>
              <a:gd name="connsiteX0" fmla="*/ 80319 w 4638030"/>
              <a:gd name="connsiteY0" fmla="*/ 3583180 h 7035461"/>
              <a:gd name="connsiteX1" fmla="*/ 3550329 w 4638030"/>
              <a:gd name="connsiteY1" fmla="*/ 65535 h 7035461"/>
              <a:gd name="connsiteX2" fmla="*/ 4638030 w 4638030"/>
              <a:gd name="connsiteY2" fmla="*/ 84329 h 7035461"/>
              <a:gd name="connsiteX3" fmla="*/ 4615806 w 4638030"/>
              <a:gd name="connsiteY3" fmla="*/ 6969845 h 7035461"/>
              <a:gd name="connsiteX4" fmla="*/ 3245529 w 4638030"/>
              <a:gd name="connsiteY4" fmla="*/ 7035461 h 7035461"/>
              <a:gd name="connsiteX5" fmla="*/ 66029 w 4638030"/>
              <a:gd name="connsiteY5" fmla="*/ 3902797 h 7035461"/>
              <a:gd name="connsiteX6" fmla="*/ 80319 w 4638030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3885 w 4631596"/>
              <a:gd name="connsiteY0" fmla="*/ 3583180 h 7035461"/>
              <a:gd name="connsiteX1" fmla="*/ 3543895 w 4631596"/>
              <a:gd name="connsiteY1" fmla="*/ 65535 h 7035461"/>
              <a:gd name="connsiteX2" fmla="*/ 4631596 w 4631596"/>
              <a:gd name="connsiteY2" fmla="*/ 84329 h 7035461"/>
              <a:gd name="connsiteX3" fmla="*/ 4609372 w 4631596"/>
              <a:gd name="connsiteY3" fmla="*/ 6969845 h 7035461"/>
              <a:gd name="connsiteX4" fmla="*/ 3239095 w 4631596"/>
              <a:gd name="connsiteY4" fmla="*/ 7035461 h 7035461"/>
              <a:gd name="connsiteX5" fmla="*/ 65945 w 4631596"/>
              <a:gd name="connsiteY5" fmla="*/ 3909147 h 7035461"/>
              <a:gd name="connsiteX6" fmla="*/ 73885 w 4631596"/>
              <a:gd name="connsiteY6" fmla="*/ 3583180 h 7035461"/>
              <a:gd name="connsiteX0" fmla="*/ 77788 w 4635499"/>
              <a:gd name="connsiteY0" fmla="*/ 3583180 h 7035461"/>
              <a:gd name="connsiteX1" fmla="*/ 3547798 w 4635499"/>
              <a:gd name="connsiteY1" fmla="*/ 65535 h 7035461"/>
              <a:gd name="connsiteX2" fmla="*/ 4635499 w 4635499"/>
              <a:gd name="connsiteY2" fmla="*/ 84329 h 7035461"/>
              <a:gd name="connsiteX3" fmla="*/ 4613275 w 4635499"/>
              <a:gd name="connsiteY3" fmla="*/ 6969845 h 7035461"/>
              <a:gd name="connsiteX4" fmla="*/ 3242998 w 4635499"/>
              <a:gd name="connsiteY4" fmla="*/ 7035461 h 7035461"/>
              <a:gd name="connsiteX5" fmla="*/ 69848 w 4635499"/>
              <a:gd name="connsiteY5" fmla="*/ 3909147 h 7035461"/>
              <a:gd name="connsiteX6" fmla="*/ 77788 w 4635499"/>
              <a:gd name="connsiteY6" fmla="*/ 3583180 h 7035461"/>
              <a:gd name="connsiteX0" fmla="*/ 75347 w 4633058"/>
              <a:gd name="connsiteY0" fmla="*/ 3583180 h 7035461"/>
              <a:gd name="connsiteX1" fmla="*/ 3545357 w 4633058"/>
              <a:gd name="connsiteY1" fmla="*/ 65535 h 7035461"/>
              <a:gd name="connsiteX2" fmla="*/ 4633058 w 4633058"/>
              <a:gd name="connsiteY2" fmla="*/ 84329 h 7035461"/>
              <a:gd name="connsiteX3" fmla="*/ 4610834 w 4633058"/>
              <a:gd name="connsiteY3" fmla="*/ 6969845 h 7035461"/>
              <a:gd name="connsiteX4" fmla="*/ 3240557 w 4633058"/>
              <a:gd name="connsiteY4" fmla="*/ 7035461 h 7035461"/>
              <a:gd name="connsiteX5" fmla="*/ 73757 w 4633058"/>
              <a:gd name="connsiteY5" fmla="*/ 3915497 h 7035461"/>
              <a:gd name="connsiteX6" fmla="*/ 75347 w 4633058"/>
              <a:gd name="connsiteY6" fmla="*/ 3583180 h 703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3058" h="7035461">
                <a:moveTo>
                  <a:pt x="75347" y="3583180"/>
                </a:moveTo>
                <a:lnTo>
                  <a:pt x="3545357" y="65535"/>
                </a:lnTo>
                <a:cubicBezTo>
                  <a:pt x="4029280" y="66156"/>
                  <a:pt x="4623269" y="-94092"/>
                  <a:pt x="4633058" y="84329"/>
                </a:cubicBezTo>
                <a:lnTo>
                  <a:pt x="4610834" y="6969845"/>
                </a:lnTo>
                <a:lnTo>
                  <a:pt x="3240557" y="7035461"/>
                </a:lnTo>
                <a:cubicBezTo>
                  <a:pt x="2832657" y="6634706"/>
                  <a:pt x="572674" y="4439019"/>
                  <a:pt x="73757" y="3915497"/>
                </a:cubicBezTo>
                <a:cubicBezTo>
                  <a:pt x="14667" y="3839650"/>
                  <a:pt x="-58180" y="3748985"/>
                  <a:pt x="75347" y="358318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352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EE811-1A27-6348-868F-1124F14E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44" y="705020"/>
            <a:ext cx="10515600" cy="1325563"/>
          </a:xfrm>
        </p:spPr>
        <p:txBody>
          <a:bodyPr/>
          <a:lstStyle/>
          <a:p>
            <a:r>
              <a:rPr lang="sk-SK" dirty="0">
                <a:solidFill>
                  <a:schemeClr val="accent2"/>
                </a:solidFill>
              </a:rPr>
              <a:t>Čo je a nie je sprostredkovanie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27B070D5-E3FE-225E-4F78-608921D4C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516" y="2339624"/>
            <a:ext cx="803789" cy="80378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0512D7E7-F1D3-FC06-D48A-7A3793479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13" y="2331941"/>
            <a:ext cx="803787" cy="80378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03A1B41B-61F4-8940-EACC-C31693C23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13" y="4526058"/>
            <a:ext cx="803787" cy="803787"/>
          </a:xfrm>
          <a:prstGeom prst="rect">
            <a:avLst/>
          </a:prstGeom>
        </p:spPr>
      </p:pic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EC8075E1-6295-6E12-4E9C-D1DE6DFF46E1}"/>
              </a:ext>
            </a:extLst>
          </p:cNvPr>
          <p:cNvSpPr/>
          <p:nvPr/>
        </p:nvSpPr>
        <p:spPr>
          <a:xfrm>
            <a:off x="2244209" y="2253935"/>
            <a:ext cx="1104901" cy="339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DFF9E07E-F978-1C80-60B9-68FBF90F83B7}"/>
              </a:ext>
            </a:extLst>
          </p:cNvPr>
          <p:cNvSpPr txBox="1"/>
          <p:nvPr/>
        </p:nvSpPr>
        <p:spPr>
          <a:xfrm>
            <a:off x="963561" y="3331708"/>
            <a:ext cx="162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Jan Varga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325BB2B4-3104-759F-9313-F9B5192B8130}"/>
              </a:ext>
            </a:extLst>
          </p:cNvPr>
          <p:cNvSpPr txBox="1"/>
          <p:nvPr/>
        </p:nvSpPr>
        <p:spPr>
          <a:xfrm>
            <a:off x="3349109" y="3267435"/>
            <a:ext cx="179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Varga a syn  s.r.o.</a:t>
            </a:r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C49C9A3D-5903-637A-AC7C-1CB9338A1C89}"/>
              </a:ext>
            </a:extLst>
          </p:cNvPr>
          <p:cNvSpPr/>
          <p:nvPr/>
        </p:nvSpPr>
        <p:spPr>
          <a:xfrm rot="10800000">
            <a:off x="2244208" y="2724244"/>
            <a:ext cx="1104901" cy="339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C9EE2064-9D5C-9A31-DBE7-868B870FB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518" y="4492775"/>
            <a:ext cx="803787" cy="803787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B434197A-7139-23B8-CEFE-89B2210A8046}"/>
              </a:ext>
            </a:extLst>
          </p:cNvPr>
          <p:cNvSpPr txBox="1"/>
          <p:nvPr/>
        </p:nvSpPr>
        <p:spPr>
          <a:xfrm>
            <a:off x="963560" y="5499721"/>
            <a:ext cx="162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Jan Varga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FF00B5B-E905-B920-0F2F-BE651DA7A993}"/>
              </a:ext>
            </a:extLst>
          </p:cNvPr>
          <p:cNvSpPr txBox="1"/>
          <p:nvPr/>
        </p:nvSpPr>
        <p:spPr>
          <a:xfrm>
            <a:off x="3349110" y="5499721"/>
            <a:ext cx="187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Andrea Vargová</a:t>
            </a:r>
          </a:p>
        </p:txBody>
      </p:sp>
      <p:sp>
        <p:nvSpPr>
          <p:cNvPr id="15" name="Šípka: doprava 14">
            <a:extLst>
              <a:ext uri="{FF2B5EF4-FFF2-40B4-BE49-F238E27FC236}">
                <a16:creationId xmlns:a16="http://schemas.microsoft.com/office/drawing/2014/main" id="{9F6E0484-9AA3-B2D1-C20F-306B58001EC9}"/>
              </a:ext>
            </a:extLst>
          </p:cNvPr>
          <p:cNvSpPr/>
          <p:nvPr/>
        </p:nvSpPr>
        <p:spPr>
          <a:xfrm>
            <a:off x="2244207" y="4489656"/>
            <a:ext cx="1104901" cy="339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ípka: doprava 15">
            <a:extLst>
              <a:ext uri="{FF2B5EF4-FFF2-40B4-BE49-F238E27FC236}">
                <a16:creationId xmlns:a16="http://schemas.microsoft.com/office/drawing/2014/main" id="{C7DEC26A-0EA7-6068-52F5-2970BD01AEB8}"/>
              </a:ext>
            </a:extLst>
          </p:cNvPr>
          <p:cNvSpPr/>
          <p:nvPr/>
        </p:nvSpPr>
        <p:spPr>
          <a:xfrm rot="10800000">
            <a:off x="2244209" y="4956785"/>
            <a:ext cx="1104901" cy="339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Grafický objekt 16" descr="Znak začiarknutia výplň plnou farbou">
            <a:extLst>
              <a:ext uri="{FF2B5EF4-FFF2-40B4-BE49-F238E27FC236}">
                <a16:creationId xmlns:a16="http://schemas.microsoft.com/office/drawing/2014/main" id="{F9062084-8CE6-9FEE-C177-2CC8B41A3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1212" y="2416421"/>
            <a:ext cx="652629" cy="652629"/>
          </a:xfrm>
          <a:prstGeom prst="rect">
            <a:avLst/>
          </a:prstGeom>
        </p:spPr>
      </p:pic>
      <p:pic>
        <p:nvPicPr>
          <p:cNvPr id="18" name="Grafický objekt 17" descr="Znak začiarknutia výplň plnou farbou">
            <a:extLst>
              <a:ext uri="{FF2B5EF4-FFF2-40B4-BE49-F238E27FC236}">
                <a16:creationId xmlns:a16="http://schemas.microsoft.com/office/drawing/2014/main" id="{97B7E928-0C11-B138-D2BB-778F03629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2269" y="4526058"/>
            <a:ext cx="652629" cy="652629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284041CB-887A-F006-84EC-59A5AE53A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463" y="2299819"/>
            <a:ext cx="803787" cy="803787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307590B9-DEB8-CC4C-AD5C-0BAC47A47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968" y="2266536"/>
            <a:ext cx="803787" cy="803787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3558AE7D-1548-13C0-25C8-8C566E12E721}"/>
              </a:ext>
            </a:extLst>
          </p:cNvPr>
          <p:cNvSpPr txBox="1"/>
          <p:nvPr/>
        </p:nvSpPr>
        <p:spPr>
          <a:xfrm>
            <a:off x="6580010" y="3273482"/>
            <a:ext cx="162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Jan Varga</a:t>
            </a:r>
          </a:p>
          <a:p>
            <a:r>
              <a:rPr lang="cs-CZ" dirty="0">
                <a:solidFill>
                  <a:schemeClr val="accent4"/>
                </a:solidFill>
              </a:rPr>
              <a:t>IČO </a:t>
            </a:r>
            <a:r>
              <a:rPr lang="cs-CZ" dirty="0" err="1">
                <a:solidFill>
                  <a:schemeClr val="accent4"/>
                </a:solidFill>
              </a:rPr>
              <a:t>SZČO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44E87A21-3DDF-D455-BF5E-9874B7CBB401}"/>
              </a:ext>
            </a:extLst>
          </p:cNvPr>
          <p:cNvSpPr txBox="1"/>
          <p:nvPr/>
        </p:nvSpPr>
        <p:spPr>
          <a:xfrm>
            <a:off x="9309689" y="3267435"/>
            <a:ext cx="1104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Jan Varga </a:t>
            </a:r>
          </a:p>
          <a:p>
            <a:r>
              <a:rPr lang="cs-CZ" dirty="0" err="1">
                <a:solidFill>
                  <a:schemeClr val="accent4"/>
                </a:solidFill>
              </a:rPr>
              <a:t>RČ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23" name="Šípka: doprava 22">
            <a:extLst>
              <a:ext uri="{FF2B5EF4-FFF2-40B4-BE49-F238E27FC236}">
                <a16:creationId xmlns:a16="http://schemas.microsoft.com/office/drawing/2014/main" id="{C344F3E5-46CD-447E-BA7B-D19E6391F080}"/>
              </a:ext>
            </a:extLst>
          </p:cNvPr>
          <p:cNvSpPr/>
          <p:nvPr/>
        </p:nvSpPr>
        <p:spPr>
          <a:xfrm>
            <a:off x="7844062" y="2554355"/>
            <a:ext cx="1104901" cy="339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ok 24">
            <a:extLst>
              <a:ext uri="{FF2B5EF4-FFF2-40B4-BE49-F238E27FC236}">
                <a16:creationId xmlns:a16="http://schemas.microsoft.com/office/drawing/2014/main" id="{A2A6046F-09A0-4787-1957-334C6266E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294" y="4554889"/>
            <a:ext cx="803789" cy="803789"/>
          </a:xfrm>
          <a:prstGeom prst="rect">
            <a:avLst/>
          </a:prstGeom>
        </p:spPr>
      </p:pic>
      <p:sp>
        <p:nvSpPr>
          <p:cNvPr id="27" name="Šípka: doprava 26">
            <a:extLst>
              <a:ext uri="{FF2B5EF4-FFF2-40B4-BE49-F238E27FC236}">
                <a16:creationId xmlns:a16="http://schemas.microsoft.com/office/drawing/2014/main" id="{87E25C49-FD18-4829-A1B5-11AE319ED819}"/>
              </a:ext>
            </a:extLst>
          </p:cNvPr>
          <p:cNvSpPr/>
          <p:nvPr/>
        </p:nvSpPr>
        <p:spPr>
          <a:xfrm>
            <a:off x="7866319" y="4815445"/>
            <a:ext cx="1104901" cy="3397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65FCC874-AC62-A78A-BA83-EAFEC4031903}"/>
              </a:ext>
            </a:extLst>
          </p:cNvPr>
          <p:cNvSpPr txBox="1"/>
          <p:nvPr/>
        </p:nvSpPr>
        <p:spPr>
          <a:xfrm>
            <a:off x="8981684" y="5398786"/>
            <a:ext cx="179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Varga a syn  s.r.o.</a:t>
            </a:r>
          </a:p>
        </p:txBody>
      </p:sp>
      <p:pic>
        <p:nvPicPr>
          <p:cNvPr id="31" name="Obrázok 30">
            <a:extLst>
              <a:ext uri="{FF2B5EF4-FFF2-40B4-BE49-F238E27FC236}">
                <a16:creationId xmlns:a16="http://schemas.microsoft.com/office/drawing/2014/main" id="{EF439423-D176-D272-B3BE-A1DC76C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262" y="4554890"/>
            <a:ext cx="803789" cy="803789"/>
          </a:xfrm>
          <a:prstGeom prst="rect">
            <a:avLst/>
          </a:prstGeom>
        </p:spPr>
      </p:pic>
      <p:sp>
        <p:nvSpPr>
          <p:cNvPr id="32" name="BlokTextu 31">
            <a:extLst>
              <a:ext uri="{FF2B5EF4-FFF2-40B4-BE49-F238E27FC236}">
                <a16:creationId xmlns:a16="http://schemas.microsoft.com/office/drawing/2014/main" id="{53D2FE16-F555-D8B0-D8BA-57ECF243E870}"/>
              </a:ext>
            </a:extLst>
          </p:cNvPr>
          <p:cNvSpPr txBox="1"/>
          <p:nvPr/>
        </p:nvSpPr>
        <p:spPr>
          <a:xfrm>
            <a:off x="6328214" y="5436603"/>
            <a:ext cx="196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Varga a syn  s.r.o.</a:t>
            </a:r>
          </a:p>
          <a:p>
            <a:r>
              <a:rPr lang="cs-CZ" dirty="0" err="1">
                <a:solidFill>
                  <a:schemeClr val="accent4"/>
                </a:solidFill>
              </a:rPr>
              <a:t>PFA</a:t>
            </a:r>
            <a:endParaRPr lang="cs-CZ" dirty="0">
              <a:solidFill>
                <a:schemeClr val="accent4"/>
              </a:solidFill>
            </a:endParaRPr>
          </a:p>
        </p:txBody>
      </p:sp>
      <p:pic>
        <p:nvPicPr>
          <p:cNvPr id="34" name="Grafický objekt 33" descr="Zavrieť výplň plnou farbou">
            <a:extLst>
              <a:ext uri="{FF2B5EF4-FFF2-40B4-BE49-F238E27FC236}">
                <a16:creationId xmlns:a16="http://schemas.microsoft.com/office/drawing/2014/main" id="{CBF83E6A-1C45-3534-2B0A-4384FEE17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51566" y="2352849"/>
            <a:ext cx="742787" cy="742787"/>
          </a:xfrm>
          <a:prstGeom prst="rect">
            <a:avLst/>
          </a:prstGeom>
        </p:spPr>
      </p:pic>
      <p:pic>
        <p:nvPicPr>
          <p:cNvPr id="35" name="Grafický objekt 34" descr="Zavrieť výplň plnou farbou">
            <a:extLst>
              <a:ext uri="{FF2B5EF4-FFF2-40B4-BE49-F238E27FC236}">
                <a16:creationId xmlns:a16="http://schemas.microsoft.com/office/drawing/2014/main" id="{2E98E7D7-2B2B-1B0B-5D9E-1FA96ABCF2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51565" y="4580656"/>
            <a:ext cx="742787" cy="7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2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  <p:bldP spid="12" grpId="0"/>
      <p:bldP spid="14" grpId="0"/>
      <p:bldP spid="15" grpId="0" animBg="1"/>
      <p:bldP spid="16" grpId="0" animBg="1"/>
      <p:bldP spid="21" grpId="0"/>
      <p:bldP spid="22" grpId="0"/>
      <p:bldP spid="23" grpId="0" animBg="1"/>
      <p:bldP spid="27" grpId="0" animBg="1"/>
      <p:bldP spid="2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EE811-1A27-6348-868F-1124F14E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Mentor </a:t>
            </a:r>
            <a:r>
              <a:rPr lang="cs-CZ" dirty="0"/>
              <a:t>a adept  </a:t>
            </a:r>
            <a:r>
              <a:rPr lang="cs-CZ" sz="1800" b="0" dirty="0"/>
              <a:t>§21 (14)</a:t>
            </a:r>
            <a:endParaRPr lang="sk-SK" sz="1800" b="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A4F218-C6E0-E944-969D-27DFB8522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848" y="2241452"/>
            <a:ext cx="7879081" cy="4013983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k-SK" sz="5100" b="1" i="0" u="none" strike="noStrike" baseline="0" dirty="0">
                <a:solidFill>
                  <a:schemeClr val="accent2"/>
                </a:solidFill>
                <a:latin typeface="+mn-lt"/>
              </a:rPr>
              <a:t>VYSVETĽUJE</a:t>
            </a:r>
            <a:r>
              <a:rPr lang="sk-SK" sz="1800" b="0" i="0" u="none" strike="noStrike" baseline="0" dirty="0">
                <a:latin typeface="+mn-lt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5100" b="1" dirty="0">
                <a:solidFill>
                  <a:schemeClr val="accent2"/>
                </a:solidFill>
                <a:latin typeface="+mn-lt"/>
              </a:rPr>
              <a:t>KONTROLUJE</a:t>
            </a:r>
            <a:r>
              <a:rPr lang="sk-SK" sz="2200" b="0" i="0" u="none" strike="noStrike" baseline="0" dirty="0">
                <a:solidFill>
                  <a:schemeClr val="accent2"/>
                </a:solidFill>
                <a:latin typeface="+mn-lt"/>
              </a:rPr>
              <a:t>  	</a:t>
            </a:r>
            <a:r>
              <a:rPr lang="sk-SK" sz="2200" dirty="0">
                <a:solidFill>
                  <a:schemeClr val="accent2"/>
                </a:solidFill>
                <a:latin typeface="+mn-lt"/>
              </a:rPr>
              <a:t>      </a:t>
            </a:r>
            <a:r>
              <a:rPr lang="sk-SK" sz="2900" b="0" i="0" u="sng" strike="noStrike" baseline="0" dirty="0">
                <a:latin typeface="+mn-lt"/>
              </a:rPr>
              <a:t>mentor je fyzicky prítomný na všetkých stretnutiach s klientom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2900" b="0" i="0" strike="noStrike" baseline="0" dirty="0">
                <a:latin typeface="+mn-lt"/>
              </a:rPr>
              <a:t>		    </a:t>
            </a:r>
            <a:r>
              <a:rPr lang="sk-SK" sz="2900" b="0" i="0" u="sng" strike="noStrike" baseline="0" dirty="0">
                <a:latin typeface="+mn-lt"/>
              </a:rPr>
              <a:t>kontroluje </a:t>
            </a:r>
            <a:r>
              <a:rPr lang="sk-SK" sz="2900" b="0" i="0" u="sng" strike="noStrike" baseline="0" dirty="0" err="1">
                <a:latin typeface="+mn-lt"/>
              </a:rPr>
              <a:t>ektronickú</a:t>
            </a:r>
            <a:r>
              <a:rPr lang="sk-SK" sz="2900" b="0" i="0" u="sng" strike="noStrike" baseline="0" dirty="0">
                <a:latin typeface="+mn-lt"/>
              </a:rPr>
              <a:t> komunikáciu s klientom….</a:t>
            </a:r>
            <a:r>
              <a:rPr lang="sk-SK" sz="2900" b="0" i="0" u="none" strike="noStrike" baseline="0" dirty="0">
                <a:latin typeface="+mn-lt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5100" b="1" dirty="0">
                <a:solidFill>
                  <a:schemeClr val="accent2"/>
                </a:solidFill>
                <a:latin typeface="+mn-lt"/>
              </a:rPr>
              <a:t>ZASAHUJE</a:t>
            </a:r>
            <a:r>
              <a:rPr lang="sk-SK" sz="2200" b="0" i="0" u="none" strike="noStrike" baseline="0" dirty="0">
                <a:solidFill>
                  <a:schemeClr val="accent2"/>
                </a:solidFill>
                <a:latin typeface="+mn-lt"/>
              </a:rPr>
              <a:t>  </a:t>
            </a:r>
            <a:r>
              <a:rPr lang="sk-SK" sz="1800" b="0" i="0" u="none" strike="noStrike" baseline="0" dirty="0">
                <a:latin typeface="+mn-lt"/>
              </a:rPr>
              <a:t>do činnosti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5100" b="1" dirty="0">
                <a:solidFill>
                  <a:schemeClr val="accent2"/>
                </a:solidFill>
                <a:latin typeface="+mn-lt"/>
              </a:rPr>
              <a:t>ODPORÚČA</a:t>
            </a:r>
            <a:r>
              <a:rPr lang="sk-SK" sz="1800" b="1" i="0" u="none" strike="noStrike" baseline="0" dirty="0">
                <a:latin typeface="+mn-lt"/>
              </a:rPr>
              <a:t> </a:t>
            </a:r>
            <a:r>
              <a:rPr lang="sk-SK" sz="1800" b="0" i="0" u="none" strike="noStrike" baseline="0" dirty="0">
                <a:latin typeface="+mn-lt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5100" b="1" dirty="0">
                <a:solidFill>
                  <a:schemeClr val="accent2"/>
                </a:solidFill>
                <a:latin typeface="+mn-lt"/>
              </a:rPr>
              <a:t>DOKUMENTUJE</a:t>
            </a:r>
            <a:r>
              <a:rPr lang="sk-SK" sz="1800" dirty="0">
                <a:latin typeface="+mn-lt"/>
              </a:rPr>
              <a:t>  </a:t>
            </a:r>
            <a:r>
              <a:rPr lang="sk-SK" sz="1800" b="0" i="0" u="none" strike="noStrike" baseline="0" dirty="0">
                <a:latin typeface="+mn-lt"/>
              </a:rPr>
              <a:t>aby bolo preukázané, že adept vykonával činnosť iba pod vedením a </a:t>
            </a:r>
          </a:p>
          <a:p>
            <a:pPr marL="3657600" lvl="8" indent="0">
              <a:lnSpc>
                <a:spcPct val="150000"/>
              </a:lnSpc>
              <a:buNone/>
            </a:pPr>
            <a:r>
              <a:rPr lang="sk-SK" sz="4500" b="1" i="0" u="sng" strike="noStrike" baseline="0" dirty="0">
                <a:solidFill>
                  <a:schemeClr val="accent2"/>
                </a:solidFill>
              </a:rPr>
              <a:t>na zodpovednosť mentora</a:t>
            </a:r>
            <a:r>
              <a:rPr lang="sk-SK" sz="4500" b="1" i="0" u="sng" strike="noStrike" baseline="0" dirty="0"/>
              <a:t> </a:t>
            </a:r>
            <a:r>
              <a:rPr lang="sk-SK" sz="4500" b="1" dirty="0">
                <a:solidFill>
                  <a:schemeClr val="accent2"/>
                </a:solidFill>
                <a:latin typeface="Rubik Light" panose="020B0604020202020204" charset="-79"/>
                <a:cs typeface="Rubik Light" panose="020B0604020202020204" charset="-79"/>
              </a:rPr>
              <a:t>  </a:t>
            </a:r>
          </a:p>
        </p:txBody>
      </p:sp>
      <p:pic>
        <p:nvPicPr>
          <p:cNvPr id="4" name="Zástupný objekt pre obrázok 9">
            <a:extLst>
              <a:ext uri="{FF2B5EF4-FFF2-40B4-BE49-F238E27FC236}">
                <a16:creationId xmlns:a16="http://schemas.microsoft.com/office/drawing/2014/main" id="{4D291634-B1D8-1D4D-3896-2A7FF5AF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74" r="17074"/>
          <a:stretch/>
        </p:blipFill>
        <p:spPr>
          <a:xfrm>
            <a:off x="7737231" y="46639"/>
            <a:ext cx="4454769" cy="6764722"/>
          </a:xfrm>
          <a:custGeom>
            <a:avLst/>
            <a:gdLst>
              <a:gd name="connsiteX0" fmla="*/ 0 w 3163887"/>
              <a:gd name="connsiteY0" fmla="*/ 2139950 h 4279900"/>
              <a:gd name="connsiteX1" fmla="*/ 1581944 w 3163887"/>
              <a:gd name="connsiteY1" fmla="*/ 0 h 4279900"/>
              <a:gd name="connsiteX2" fmla="*/ 3163887 w 3163887"/>
              <a:gd name="connsiteY2" fmla="*/ 2139950 h 4279900"/>
              <a:gd name="connsiteX3" fmla="*/ 1581944 w 3163887"/>
              <a:gd name="connsiteY3" fmla="*/ 4279900 h 4279900"/>
              <a:gd name="connsiteX4" fmla="*/ 0 w 3163887"/>
              <a:gd name="connsiteY4" fmla="*/ 2139950 h 4279900"/>
              <a:gd name="connsiteX0" fmla="*/ 0 w 4782344"/>
              <a:gd name="connsiteY0" fmla="*/ 3593846 h 5733796"/>
              <a:gd name="connsiteX1" fmla="*/ 4782344 w 4782344"/>
              <a:gd name="connsiteY1" fmla="*/ 0 h 5733796"/>
              <a:gd name="connsiteX2" fmla="*/ 3163887 w 4782344"/>
              <a:gd name="connsiteY2" fmla="*/ 3593846 h 5733796"/>
              <a:gd name="connsiteX3" fmla="*/ 1581944 w 4782344"/>
              <a:gd name="connsiteY3" fmla="*/ 5733796 h 5733796"/>
              <a:gd name="connsiteX4" fmla="*/ 0 w 4782344"/>
              <a:gd name="connsiteY4" fmla="*/ 3593846 h 5733796"/>
              <a:gd name="connsiteX0" fmla="*/ 0 w 4020344"/>
              <a:gd name="connsiteY0" fmla="*/ 3864780 h 5733796"/>
              <a:gd name="connsiteX1" fmla="*/ 4020344 w 4020344"/>
              <a:gd name="connsiteY1" fmla="*/ 0 h 5733796"/>
              <a:gd name="connsiteX2" fmla="*/ 2401887 w 4020344"/>
              <a:gd name="connsiteY2" fmla="*/ 3593846 h 5733796"/>
              <a:gd name="connsiteX3" fmla="*/ 819944 w 4020344"/>
              <a:gd name="connsiteY3" fmla="*/ 5733796 h 5733796"/>
              <a:gd name="connsiteX4" fmla="*/ 0 w 4020344"/>
              <a:gd name="connsiteY4" fmla="*/ 3864780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0 w 3969544"/>
              <a:gd name="connsiteY4" fmla="*/ 3771647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2644 w 3969544"/>
              <a:gd name="connsiteY4" fmla="*/ 3989663 h 5733796"/>
              <a:gd name="connsiteX5" fmla="*/ 0 w 3969544"/>
              <a:gd name="connsiteY5" fmla="*/ 3771647 h 5733796"/>
              <a:gd name="connsiteX0" fmla="*/ 0 w 3969544"/>
              <a:gd name="connsiteY0" fmla="*/ 3771647 h 7444063"/>
              <a:gd name="connsiteX1" fmla="*/ 3969544 w 3969544"/>
              <a:gd name="connsiteY1" fmla="*/ 0 h 7444063"/>
              <a:gd name="connsiteX2" fmla="*/ 2351087 w 3969544"/>
              <a:gd name="connsiteY2" fmla="*/ 3593846 h 7444063"/>
              <a:gd name="connsiteX3" fmla="*/ 3309144 w 3969544"/>
              <a:gd name="connsiteY3" fmla="*/ 7444063 h 7444063"/>
              <a:gd name="connsiteX4" fmla="*/ 2644 w 3969544"/>
              <a:gd name="connsiteY4" fmla="*/ 3989663 h 7444063"/>
              <a:gd name="connsiteX5" fmla="*/ 0 w 3969544"/>
              <a:gd name="connsiteY5" fmla="*/ 3771647 h 7444063"/>
              <a:gd name="connsiteX0" fmla="*/ 0 w 4560887"/>
              <a:gd name="connsiteY0" fmla="*/ 3771647 h 7444063"/>
              <a:gd name="connsiteX1" fmla="*/ 3969544 w 4560887"/>
              <a:gd name="connsiteY1" fmla="*/ 0 h 7444063"/>
              <a:gd name="connsiteX2" fmla="*/ 4560887 w 4560887"/>
              <a:gd name="connsiteY2" fmla="*/ 7132912 h 7444063"/>
              <a:gd name="connsiteX3" fmla="*/ 3309144 w 4560887"/>
              <a:gd name="connsiteY3" fmla="*/ 7444063 h 7444063"/>
              <a:gd name="connsiteX4" fmla="*/ 2644 w 4560887"/>
              <a:gd name="connsiteY4" fmla="*/ 3989663 h 7444063"/>
              <a:gd name="connsiteX5" fmla="*/ 0 w 4560887"/>
              <a:gd name="connsiteY5" fmla="*/ 3771647 h 7444063"/>
              <a:gd name="connsiteX0" fmla="*/ 0 w 4560887"/>
              <a:gd name="connsiteY0" fmla="*/ 3771647 h 7181596"/>
              <a:gd name="connsiteX1" fmla="*/ 3969544 w 4560887"/>
              <a:gd name="connsiteY1" fmla="*/ 0 h 7181596"/>
              <a:gd name="connsiteX2" fmla="*/ 4560887 w 4560887"/>
              <a:gd name="connsiteY2" fmla="*/ 7132912 h 7181596"/>
              <a:gd name="connsiteX3" fmla="*/ 3072077 w 4560887"/>
              <a:gd name="connsiteY3" fmla="*/ 7181596 h 7181596"/>
              <a:gd name="connsiteX4" fmla="*/ 2644 w 4560887"/>
              <a:gd name="connsiteY4" fmla="*/ 3989663 h 7181596"/>
              <a:gd name="connsiteX5" fmla="*/ 0 w 4560887"/>
              <a:gd name="connsiteY5" fmla="*/ 3771647 h 7181596"/>
              <a:gd name="connsiteX0" fmla="*/ 0 w 4583111"/>
              <a:gd name="connsiteY0" fmla="*/ 3771647 h 7181596"/>
              <a:gd name="connsiteX1" fmla="*/ 3969544 w 4583111"/>
              <a:gd name="connsiteY1" fmla="*/ 0 h 7181596"/>
              <a:gd name="connsiteX2" fmla="*/ 4583111 w 4583111"/>
              <a:gd name="connsiteY2" fmla="*/ 247396 h 7181596"/>
              <a:gd name="connsiteX3" fmla="*/ 4560887 w 4583111"/>
              <a:gd name="connsiteY3" fmla="*/ 7132912 h 7181596"/>
              <a:gd name="connsiteX4" fmla="*/ 3072077 w 4583111"/>
              <a:gd name="connsiteY4" fmla="*/ 7181596 h 7181596"/>
              <a:gd name="connsiteX5" fmla="*/ 2644 w 4583111"/>
              <a:gd name="connsiteY5" fmla="*/ 3989663 h 7181596"/>
              <a:gd name="connsiteX6" fmla="*/ 0 w 4583111"/>
              <a:gd name="connsiteY6" fmla="*/ 3771647 h 7181596"/>
              <a:gd name="connsiteX0" fmla="*/ 0 w 4583111"/>
              <a:gd name="connsiteY0" fmla="*/ 3627713 h 7037662"/>
              <a:gd name="connsiteX1" fmla="*/ 3808677 w 4583111"/>
              <a:gd name="connsiteY1" fmla="*/ 0 h 7037662"/>
              <a:gd name="connsiteX2" fmla="*/ 4583111 w 4583111"/>
              <a:gd name="connsiteY2" fmla="*/ 103462 h 7037662"/>
              <a:gd name="connsiteX3" fmla="*/ 4560887 w 4583111"/>
              <a:gd name="connsiteY3" fmla="*/ 6988978 h 7037662"/>
              <a:gd name="connsiteX4" fmla="*/ 3072077 w 4583111"/>
              <a:gd name="connsiteY4" fmla="*/ 7037662 h 7037662"/>
              <a:gd name="connsiteX5" fmla="*/ 2644 w 4583111"/>
              <a:gd name="connsiteY5" fmla="*/ 3845729 h 7037662"/>
              <a:gd name="connsiteX6" fmla="*/ 0 w 4583111"/>
              <a:gd name="connsiteY6" fmla="*/ 3627713 h 7037662"/>
              <a:gd name="connsiteX0" fmla="*/ 0 w 4583111"/>
              <a:gd name="connsiteY0" fmla="*/ 3643089 h 7053038"/>
              <a:gd name="connsiteX1" fmla="*/ 3808677 w 4583111"/>
              <a:gd name="connsiteY1" fmla="*/ 15376 h 7053038"/>
              <a:gd name="connsiteX2" fmla="*/ 4583111 w 4583111"/>
              <a:gd name="connsiteY2" fmla="*/ 118838 h 7053038"/>
              <a:gd name="connsiteX3" fmla="*/ 4560887 w 4583111"/>
              <a:gd name="connsiteY3" fmla="*/ 7004354 h 7053038"/>
              <a:gd name="connsiteX4" fmla="*/ 3072077 w 4583111"/>
              <a:gd name="connsiteY4" fmla="*/ 7053038 h 7053038"/>
              <a:gd name="connsiteX5" fmla="*/ 2644 w 4583111"/>
              <a:gd name="connsiteY5" fmla="*/ 3861105 h 7053038"/>
              <a:gd name="connsiteX6" fmla="*/ 0 w 4583111"/>
              <a:gd name="connsiteY6" fmla="*/ 3643089 h 7053038"/>
              <a:gd name="connsiteX0" fmla="*/ 0 w 4583111"/>
              <a:gd name="connsiteY0" fmla="*/ 3634209 h 7044158"/>
              <a:gd name="connsiteX1" fmla="*/ 3580077 w 4583111"/>
              <a:gd name="connsiteY1" fmla="*/ 23430 h 7044158"/>
              <a:gd name="connsiteX2" fmla="*/ 4583111 w 4583111"/>
              <a:gd name="connsiteY2" fmla="*/ 109958 h 7044158"/>
              <a:gd name="connsiteX3" fmla="*/ 4560887 w 4583111"/>
              <a:gd name="connsiteY3" fmla="*/ 6995474 h 7044158"/>
              <a:gd name="connsiteX4" fmla="*/ 3072077 w 4583111"/>
              <a:gd name="connsiteY4" fmla="*/ 7044158 h 7044158"/>
              <a:gd name="connsiteX5" fmla="*/ 2644 w 4583111"/>
              <a:gd name="connsiteY5" fmla="*/ 3852225 h 7044158"/>
              <a:gd name="connsiteX6" fmla="*/ 0 w 4583111"/>
              <a:gd name="connsiteY6" fmla="*/ 3634209 h 7044158"/>
              <a:gd name="connsiteX0" fmla="*/ 0 w 4583111"/>
              <a:gd name="connsiteY0" fmla="*/ 3672117 h 7082066"/>
              <a:gd name="connsiteX1" fmla="*/ 3292210 w 4583111"/>
              <a:gd name="connsiteY1" fmla="*/ 2072 h 7082066"/>
              <a:gd name="connsiteX2" fmla="*/ 4583111 w 4583111"/>
              <a:gd name="connsiteY2" fmla="*/ 147866 h 7082066"/>
              <a:gd name="connsiteX3" fmla="*/ 4560887 w 4583111"/>
              <a:gd name="connsiteY3" fmla="*/ 7033382 h 7082066"/>
              <a:gd name="connsiteX4" fmla="*/ 3072077 w 4583111"/>
              <a:gd name="connsiteY4" fmla="*/ 7082066 h 7082066"/>
              <a:gd name="connsiteX5" fmla="*/ 2644 w 4583111"/>
              <a:gd name="connsiteY5" fmla="*/ 3890133 h 7082066"/>
              <a:gd name="connsiteX6" fmla="*/ 0 w 4583111"/>
              <a:gd name="connsiteY6" fmla="*/ 3672117 h 7082066"/>
              <a:gd name="connsiteX0" fmla="*/ 0 w 4583111"/>
              <a:gd name="connsiteY0" fmla="*/ 3608580 h 7018529"/>
              <a:gd name="connsiteX1" fmla="*/ 3495410 w 4583111"/>
              <a:gd name="connsiteY1" fmla="*/ 65535 h 7018529"/>
              <a:gd name="connsiteX2" fmla="*/ 4583111 w 4583111"/>
              <a:gd name="connsiteY2" fmla="*/ 84329 h 7018529"/>
              <a:gd name="connsiteX3" fmla="*/ 4560887 w 4583111"/>
              <a:gd name="connsiteY3" fmla="*/ 6969845 h 7018529"/>
              <a:gd name="connsiteX4" fmla="*/ 3072077 w 4583111"/>
              <a:gd name="connsiteY4" fmla="*/ 7018529 h 7018529"/>
              <a:gd name="connsiteX5" fmla="*/ 2644 w 4583111"/>
              <a:gd name="connsiteY5" fmla="*/ 3826596 h 7018529"/>
              <a:gd name="connsiteX6" fmla="*/ 0 w 4583111"/>
              <a:gd name="connsiteY6" fmla="*/ 3608580 h 7018529"/>
              <a:gd name="connsiteX0" fmla="*/ 40517 w 4623628"/>
              <a:gd name="connsiteY0" fmla="*/ 3608580 h 7018529"/>
              <a:gd name="connsiteX1" fmla="*/ 3535927 w 4623628"/>
              <a:gd name="connsiteY1" fmla="*/ 65535 h 7018529"/>
              <a:gd name="connsiteX2" fmla="*/ 4623628 w 4623628"/>
              <a:gd name="connsiteY2" fmla="*/ 84329 h 7018529"/>
              <a:gd name="connsiteX3" fmla="*/ 4601404 w 4623628"/>
              <a:gd name="connsiteY3" fmla="*/ 6969845 h 7018529"/>
              <a:gd name="connsiteX4" fmla="*/ 3112594 w 4623628"/>
              <a:gd name="connsiteY4" fmla="*/ 7018529 h 7018529"/>
              <a:gd name="connsiteX5" fmla="*/ 43161 w 4623628"/>
              <a:gd name="connsiteY5" fmla="*/ 3826596 h 7018529"/>
              <a:gd name="connsiteX6" fmla="*/ 40517 w 4623628"/>
              <a:gd name="connsiteY6" fmla="*/ 3608580 h 7018529"/>
              <a:gd name="connsiteX0" fmla="*/ 59484 w 4642595"/>
              <a:gd name="connsiteY0" fmla="*/ 3608580 h 7018529"/>
              <a:gd name="connsiteX1" fmla="*/ 3554894 w 4642595"/>
              <a:gd name="connsiteY1" fmla="*/ 65535 h 7018529"/>
              <a:gd name="connsiteX2" fmla="*/ 4642595 w 4642595"/>
              <a:gd name="connsiteY2" fmla="*/ 84329 h 7018529"/>
              <a:gd name="connsiteX3" fmla="*/ 4620371 w 4642595"/>
              <a:gd name="connsiteY3" fmla="*/ 6969845 h 7018529"/>
              <a:gd name="connsiteX4" fmla="*/ 3131561 w 4642595"/>
              <a:gd name="connsiteY4" fmla="*/ 7018529 h 7018529"/>
              <a:gd name="connsiteX5" fmla="*/ 62128 w 4642595"/>
              <a:gd name="connsiteY5" fmla="*/ 3826596 h 7018529"/>
              <a:gd name="connsiteX6" fmla="*/ 59484 w 4642595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26995"/>
              <a:gd name="connsiteX1" fmla="*/ 3551373 w 4639074"/>
              <a:gd name="connsiteY1" fmla="*/ 65535 h 7026995"/>
              <a:gd name="connsiteX2" fmla="*/ 4639074 w 4639074"/>
              <a:gd name="connsiteY2" fmla="*/ 84329 h 7026995"/>
              <a:gd name="connsiteX3" fmla="*/ 4616850 w 4639074"/>
              <a:gd name="connsiteY3" fmla="*/ 6969845 h 7026995"/>
              <a:gd name="connsiteX4" fmla="*/ 3195773 w 4639074"/>
              <a:gd name="connsiteY4" fmla="*/ 7026995 h 7026995"/>
              <a:gd name="connsiteX5" fmla="*/ 67073 w 4639074"/>
              <a:gd name="connsiteY5" fmla="*/ 3902797 h 7026995"/>
              <a:gd name="connsiteX6" fmla="*/ 55963 w 4639074"/>
              <a:gd name="connsiteY6" fmla="*/ 3608580 h 7026995"/>
              <a:gd name="connsiteX0" fmla="*/ 55963 w 4639074"/>
              <a:gd name="connsiteY0" fmla="*/ 3608580 h 7035461"/>
              <a:gd name="connsiteX1" fmla="*/ 3551373 w 4639074"/>
              <a:gd name="connsiteY1" fmla="*/ 65535 h 7035461"/>
              <a:gd name="connsiteX2" fmla="*/ 4639074 w 4639074"/>
              <a:gd name="connsiteY2" fmla="*/ 84329 h 7035461"/>
              <a:gd name="connsiteX3" fmla="*/ 4616850 w 4639074"/>
              <a:gd name="connsiteY3" fmla="*/ 6969845 h 7035461"/>
              <a:gd name="connsiteX4" fmla="*/ 3246573 w 4639074"/>
              <a:gd name="connsiteY4" fmla="*/ 7035461 h 7035461"/>
              <a:gd name="connsiteX5" fmla="*/ 67073 w 4639074"/>
              <a:gd name="connsiteY5" fmla="*/ 3902797 h 7035461"/>
              <a:gd name="connsiteX6" fmla="*/ 55963 w 4639074"/>
              <a:gd name="connsiteY6" fmla="*/ 3608580 h 7035461"/>
              <a:gd name="connsiteX0" fmla="*/ 77650 w 4660761"/>
              <a:gd name="connsiteY0" fmla="*/ 3608580 h 7035461"/>
              <a:gd name="connsiteX1" fmla="*/ 3573060 w 4660761"/>
              <a:gd name="connsiteY1" fmla="*/ 65535 h 7035461"/>
              <a:gd name="connsiteX2" fmla="*/ 4660761 w 4660761"/>
              <a:gd name="connsiteY2" fmla="*/ 84329 h 7035461"/>
              <a:gd name="connsiteX3" fmla="*/ 4638537 w 4660761"/>
              <a:gd name="connsiteY3" fmla="*/ 6969845 h 7035461"/>
              <a:gd name="connsiteX4" fmla="*/ 3268260 w 4660761"/>
              <a:gd name="connsiteY4" fmla="*/ 7035461 h 7035461"/>
              <a:gd name="connsiteX5" fmla="*/ 88760 w 4660761"/>
              <a:gd name="connsiteY5" fmla="*/ 3902797 h 7035461"/>
              <a:gd name="connsiteX6" fmla="*/ 77650 w 4660761"/>
              <a:gd name="connsiteY6" fmla="*/ 3608580 h 7035461"/>
              <a:gd name="connsiteX0" fmla="*/ 71589 w 4654700"/>
              <a:gd name="connsiteY0" fmla="*/ 3608580 h 7035461"/>
              <a:gd name="connsiteX1" fmla="*/ 3566999 w 4654700"/>
              <a:gd name="connsiteY1" fmla="*/ 65535 h 7035461"/>
              <a:gd name="connsiteX2" fmla="*/ 4654700 w 4654700"/>
              <a:gd name="connsiteY2" fmla="*/ 84329 h 7035461"/>
              <a:gd name="connsiteX3" fmla="*/ 4632476 w 4654700"/>
              <a:gd name="connsiteY3" fmla="*/ 6969845 h 7035461"/>
              <a:gd name="connsiteX4" fmla="*/ 3262199 w 4654700"/>
              <a:gd name="connsiteY4" fmla="*/ 7035461 h 7035461"/>
              <a:gd name="connsiteX5" fmla="*/ 82699 w 4654700"/>
              <a:gd name="connsiteY5" fmla="*/ 3902797 h 7035461"/>
              <a:gd name="connsiteX6" fmla="*/ 71589 w 4654700"/>
              <a:gd name="connsiteY6" fmla="*/ 3608580 h 7035461"/>
              <a:gd name="connsiteX0" fmla="*/ 80319 w 4638030"/>
              <a:gd name="connsiteY0" fmla="*/ 3583180 h 7035461"/>
              <a:gd name="connsiteX1" fmla="*/ 3550329 w 4638030"/>
              <a:gd name="connsiteY1" fmla="*/ 65535 h 7035461"/>
              <a:gd name="connsiteX2" fmla="*/ 4638030 w 4638030"/>
              <a:gd name="connsiteY2" fmla="*/ 84329 h 7035461"/>
              <a:gd name="connsiteX3" fmla="*/ 4615806 w 4638030"/>
              <a:gd name="connsiteY3" fmla="*/ 6969845 h 7035461"/>
              <a:gd name="connsiteX4" fmla="*/ 3245529 w 4638030"/>
              <a:gd name="connsiteY4" fmla="*/ 7035461 h 7035461"/>
              <a:gd name="connsiteX5" fmla="*/ 66029 w 4638030"/>
              <a:gd name="connsiteY5" fmla="*/ 3902797 h 7035461"/>
              <a:gd name="connsiteX6" fmla="*/ 80319 w 4638030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3885 w 4631596"/>
              <a:gd name="connsiteY0" fmla="*/ 3583180 h 7035461"/>
              <a:gd name="connsiteX1" fmla="*/ 3543895 w 4631596"/>
              <a:gd name="connsiteY1" fmla="*/ 65535 h 7035461"/>
              <a:gd name="connsiteX2" fmla="*/ 4631596 w 4631596"/>
              <a:gd name="connsiteY2" fmla="*/ 84329 h 7035461"/>
              <a:gd name="connsiteX3" fmla="*/ 4609372 w 4631596"/>
              <a:gd name="connsiteY3" fmla="*/ 6969845 h 7035461"/>
              <a:gd name="connsiteX4" fmla="*/ 3239095 w 4631596"/>
              <a:gd name="connsiteY4" fmla="*/ 7035461 h 7035461"/>
              <a:gd name="connsiteX5" fmla="*/ 65945 w 4631596"/>
              <a:gd name="connsiteY5" fmla="*/ 3909147 h 7035461"/>
              <a:gd name="connsiteX6" fmla="*/ 73885 w 4631596"/>
              <a:gd name="connsiteY6" fmla="*/ 3583180 h 7035461"/>
              <a:gd name="connsiteX0" fmla="*/ 77788 w 4635499"/>
              <a:gd name="connsiteY0" fmla="*/ 3583180 h 7035461"/>
              <a:gd name="connsiteX1" fmla="*/ 3547798 w 4635499"/>
              <a:gd name="connsiteY1" fmla="*/ 65535 h 7035461"/>
              <a:gd name="connsiteX2" fmla="*/ 4635499 w 4635499"/>
              <a:gd name="connsiteY2" fmla="*/ 84329 h 7035461"/>
              <a:gd name="connsiteX3" fmla="*/ 4613275 w 4635499"/>
              <a:gd name="connsiteY3" fmla="*/ 6969845 h 7035461"/>
              <a:gd name="connsiteX4" fmla="*/ 3242998 w 4635499"/>
              <a:gd name="connsiteY4" fmla="*/ 7035461 h 7035461"/>
              <a:gd name="connsiteX5" fmla="*/ 69848 w 4635499"/>
              <a:gd name="connsiteY5" fmla="*/ 3909147 h 7035461"/>
              <a:gd name="connsiteX6" fmla="*/ 77788 w 4635499"/>
              <a:gd name="connsiteY6" fmla="*/ 3583180 h 7035461"/>
              <a:gd name="connsiteX0" fmla="*/ 75347 w 4633058"/>
              <a:gd name="connsiteY0" fmla="*/ 3583180 h 7035461"/>
              <a:gd name="connsiteX1" fmla="*/ 3545357 w 4633058"/>
              <a:gd name="connsiteY1" fmla="*/ 65535 h 7035461"/>
              <a:gd name="connsiteX2" fmla="*/ 4633058 w 4633058"/>
              <a:gd name="connsiteY2" fmla="*/ 84329 h 7035461"/>
              <a:gd name="connsiteX3" fmla="*/ 4610834 w 4633058"/>
              <a:gd name="connsiteY3" fmla="*/ 6969845 h 7035461"/>
              <a:gd name="connsiteX4" fmla="*/ 3240557 w 4633058"/>
              <a:gd name="connsiteY4" fmla="*/ 7035461 h 7035461"/>
              <a:gd name="connsiteX5" fmla="*/ 73757 w 4633058"/>
              <a:gd name="connsiteY5" fmla="*/ 3915497 h 7035461"/>
              <a:gd name="connsiteX6" fmla="*/ 75347 w 4633058"/>
              <a:gd name="connsiteY6" fmla="*/ 3583180 h 703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3058" h="7035461">
                <a:moveTo>
                  <a:pt x="75347" y="3583180"/>
                </a:moveTo>
                <a:lnTo>
                  <a:pt x="3545357" y="65535"/>
                </a:lnTo>
                <a:cubicBezTo>
                  <a:pt x="4029280" y="66156"/>
                  <a:pt x="4623269" y="-94092"/>
                  <a:pt x="4633058" y="84329"/>
                </a:cubicBezTo>
                <a:lnTo>
                  <a:pt x="4610834" y="6969845"/>
                </a:lnTo>
                <a:lnTo>
                  <a:pt x="3240557" y="7035461"/>
                </a:lnTo>
                <a:cubicBezTo>
                  <a:pt x="2832657" y="6634706"/>
                  <a:pt x="572674" y="4439019"/>
                  <a:pt x="73757" y="3915497"/>
                </a:cubicBezTo>
                <a:cubicBezTo>
                  <a:pt x="14667" y="3839650"/>
                  <a:pt x="-58180" y="3748985"/>
                  <a:pt x="75347" y="3583180"/>
                </a:cubicBezTo>
                <a:close/>
              </a:path>
            </a:pathLst>
          </a:custGeom>
        </p:spPr>
      </p:pic>
      <p:sp>
        <p:nvSpPr>
          <p:cNvPr id="5" name="AutoShape 2" descr="A humorous scene of a mentor carefully inspecting and observing an eager applicant (adept) aged 20-30 years, as the applicant is explaining something to a third person in the room. The applicant is actively gesturing while explaining, holding papers or a presentation tool, and the third person is paying close attention, nodding or reacting with interest. The mentor is watching with arms crossed, looking thoughtful or slightly amused. The setting is a cheerful office space with quirky details like a cat on a shelf and motivational posters on the wall, adding to the lighthearted atmosphere.">
            <a:extLst>
              <a:ext uri="{FF2B5EF4-FFF2-40B4-BE49-F238E27FC236}">
                <a16:creationId xmlns:a16="http://schemas.microsoft.com/office/drawing/2014/main" id="{CD675F50-3C71-2BE3-CF3A-AAC5DB35AC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4" descr="A humorous scene of a mentor carefully inspecting and observing an eager applicant (adept) aged 20-30 years, as the applicant is explaining something to a third person in the room. The applicant is actively gesturing while explaining, holding papers or a presentation tool, and the third person is paying close attention, nodding or reacting with interest. The mentor is watching with arms crossed, looking thoughtful or slightly amused. The setting is a cheerful office space with quirky details like a cat on a shelf and motivational posters on the wall, adding to the lighthearted atmosphere.">
            <a:extLst>
              <a:ext uri="{FF2B5EF4-FFF2-40B4-BE49-F238E27FC236}">
                <a16:creationId xmlns:a16="http://schemas.microsoft.com/office/drawing/2014/main" id="{DA79B9C3-88EA-DFD5-1FBF-ACF3A6895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756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8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EE811-1A27-6348-868F-1124F14E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Automatický</a:t>
            </a:r>
            <a:r>
              <a:rPr lang="cs-CZ" dirty="0"/>
              <a:t> protokol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A4F218-C6E0-E944-969D-27DFB8522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6300" b="1" dirty="0">
                <a:solidFill>
                  <a:schemeClr val="accent2"/>
                </a:solidFill>
                <a:latin typeface="Rubik" panose="020B0604020202020204" charset="-79"/>
                <a:cs typeface="Rubik" panose="020B0604020202020204" charset="-79"/>
              </a:rPr>
              <a:t>    n</a:t>
            </a:r>
            <a:r>
              <a:rPr lang="cs-CZ" sz="6300" b="1" dirty="0">
                <a:latin typeface="Rubik" panose="020B0604020202020204" charset="-79"/>
                <a:cs typeface="Rubik" panose="020B0604020202020204" charset="-79"/>
              </a:rPr>
              <a:t>sure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r">
              <a:buNone/>
            </a:pPr>
            <a:r>
              <a:rPr lang="sk-SK" sz="4000" b="1" dirty="0">
                <a:solidFill>
                  <a:schemeClr val="accent2"/>
                </a:solidFill>
                <a:latin typeface="Rubik Light" panose="020B0604020202020204" charset="-79"/>
                <a:cs typeface="Rubik Light" panose="020B0604020202020204" charset="-79"/>
              </a:rPr>
              <a:t>    </a:t>
            </a:r>
          </a:p>
        </p:txBody>
      </p:sp>
      <p:pic>
        <p:nvPicPr>
          <p:cNvPr id="4" name="Zástupný objekt pre obrázok 9">
            <a:extLst>
              <a:ext uri="{FF2B5EF4-FFF2-40B4-BE49-F238E27FC236}">
                <a16:creationId xmlns:a16="http://schemas.microsoft.com/office/drawing/2014/main" id="{4D291634-B1D8-1D4D-3896-2A7FF5AF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74" r="17074"/>
          <a:stretch/>
        </p:blipFill>
        <p:spPr>
          <a:xfrm>
            <a:off x="7662204" y="0"/>
            <a:ext cx="4454769" cy="6764722"/>
          </a:xfrm>
          <a:custGeom>
            <a:avLst/>
            <a:gdLst>
              <a:gd name="connsiteX0" fmla="*/ 0 w 3163887"/>
              <a:gd name="connsiteY0" fmla="*/ 2139950 h 4279900"/>
              <a:gd name="connsiteX1" fmla="*/ 1581944 w 3163887"/>
              <a:gd name="connsiteY1" fmla="*/ 0 h 4279900"/>
              <a:gd name="connsiteX2" fmla="*/ 3163887 w 3163887"/>
              <a:gd name="connsiteY2" fmla="*/ 2139950 h 4279900"/>
              <a:gd name="connsiteX3" fmla="*/ 1581944 w 3163887"/>
              <a:gd name="connsiteY3" fmla="*/ 4279900 h 4279900"/>
              <a:gd name="connsiteX4" fmla="*/ 0 w 3163887"/>
              <a:gd name="connsiteY4" fmla="*/ 2139950 h 4279900"/>
              <a:gd name="connsiteX0" fmla="*/ 0 w 4782344"/>
              <a:gd name="connsiteY0" fmla="*/ 3593846 h 5733796"/>
              <a:gd name="connsiteX1" fmla="*/ 4782344 w 4782344"/>
              <a:gd name="connsiteY1" fmla="*/ 0 h 5733796"/>
              <a:gd name="connsiteX2" fmla="*/ 3163887 w 4782344"/>
              <a:gd name="connsiteY2" fmla="*/ 3593846 h 5733796"/>
              <a:gd name="connsiteX3" fmla="*/ 1581944 w 4782344"/>
              <a:gd name="connsiteY3" fmla="*/ 5733796 h 5733796"/>
              <a:gd name="connsiteX4" fmla="*/ 0 w 4782344"/>
              <a:gd name="connsiteY4" fmla="*/ 3593846 h 5733796"/>
              <a:gd name="connsiteX0" fmla="*/ 0 w 4020344"/>
              <a:gd name="connsiteY0" fmla="*/ 3864780 h 5733796"/>
              <a:gd name="connsiteX1" fmla="*/ 4020344 w 4020344"/>
              <a:gd name="connsiteY1" fmla="*/ 0 h 5733796"/>
              <a:gd name="connsiteX2" fmla="*/ 2401887 w 4020344"/>
              <a:gd name="connsiteY2" fmla="*/ 3593846 h 5733796"/>
              <a:gd name="connsiteX3" fmla="*/ 819944 w 4020344"/>
              <a:gd name="connsiteY3" fmla="*/ 5733796 h 5733796"/>
              <a:gd name="connsiteX4" fmla="*/ 0 w 4020344"/>
              <a:gd name="connsiteY4" fmla="*/ 3864780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0 w 3969544"/>
              <a:gd name="connsiteY4" fmla="*/ 3771647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2644 w 3969544"/>
              <a:gd name="connsiteY4" fmla="*/ 3989663 h 5733796"/>
              <a:gd name="connsiteX5" fmla="*/ 0 w 3969544"/>
              <a:gd name="connsiteY5" fmla="*/ 3771647 h 5733796"/>
              <a:gd name="connsiteX0" fmla="*/ 0 w 3969544"/>
              <a:gd name="connsiteY0" fmla="*/ 3771647 h 7444063"/>
              <a:gd name="connsiteX1" fmla="*/ 3969544 w 3969544"/>
              <a:gd name="connsiteY1" fmla="*/ 0 h 7444063"/>
              <a:gd name="connsiteX2" fmla="*/ 2351087 w 3969544"/>
              <a:gd name="connsiteY2" fmla="*/ 3593846 h 7444063"/>
              <a:gd name="connsiteX3" fmla="*/ 3309144 w 3969544"/>
              <a:gd name="connsiteY3" fmla="*/ 7444063 h 7444063"/>
              <a:gd name="connsiteX4" fmla="*/ 2644 w 3969544"/>
              <a:gd name="connsiteY4" fmla="*/ 3989663 h 7444063"/>
              <a:gd name="connsiteX5" fmla="*/ 0 w 3969544"/>
              <a:gd name="connsiteY5" fmla="*/ 3771647 h 7444063"/>
              <a:gd name="connsiteX0" fmla="*/ 0 w 4560887"/>
              <a:gd name="connsiteY0" fmla="*/ 3771647 h 7444063"/>
              <a:gd name="connsiteX1" fmla="*/ 3969544 w 4560887"/>
              <a:gd name="connsiteY1" fmla="*/ 0 h 7444063"/>
              <a:gd name="connsiteX2" fmla="*/ 4560887 w 4560887"/>
              <a:gd name="connsiteY2" fmla="*/ 7132912 h 7444063"/>
              <a:gd name="connsiteX3" fmla="*/ 3309144 w 4560887"/>
              <a:gd name="connsiteY3" fmla="*/ 7444063 h 7444063"/>
              <a:gd name="connsiteX4" fmla="*/ 2644 w 4560887"/>
              <a:gd name="connsiteY4" fmla="*/ 3989663 h 7444063"/>
              <a:gd name="connsiteX5" fmla="*/ 0 w 4560887"/>
              <a:gd name="connsiteY5" fmla="*/ 3771647 h 7444063"/>
              <a:gd name="connsiteX0" fmla="*/ 0 w 4560887"/>
              <a:gd name="connsiteY0" fmla="*/ 3771647 h 7181596"/>
              <a:gd name="connsiteX1" fmla="*/ 3969544 w 4560887"/>
              <a:gd name="connsiteY1" fmla="*/ 0 h 7181596"/>
              <a:gd name="connsiteX2" fmla="*/ 4560887 w 4560887"/>
              <a:gd name="connsiteY2" fmla="*/ 7132912 h 7181596"/>
              <a:gd name="connsiteX3" fmla="*/ 3072077 w 4560887"/>
              <a:gd name="connsiteY3" fmla="*/ 7181596 h 7181596"/>
              <a:gd name="connsiteX4" fmla="*/ 2644 w 4560887"/>
              <a:gd name="connsiteY4" fmla="*/ 3989663 h 7181596"/>
              <a:gd name="connsiteX5" fmla="*/ 0 w 4560887"/>
              <a:gd name="connsiteY5" fmla="*/ 3771647 h 7181596"/>
              <a:gd name="connsiteX0" fmla="*/ 0 w 4583111"/>
              <a:gd name="connsiteY0" fmla="*/ 3771647 h 7181596"/>
              <a:gd name="connsiteX1" fmla="*/ 3969544 w 4583111"/>
              <a:gd name="connsiteY1" fmla="*/ 0 h 7181596"/>
              <a:gd name="connsiteX2" fmla="*/ 4583111 w 4583111"/>
              <a:gd name="connsiteY2" fmla="*/ 247396 h 7181596"/>
              <a:gd name="connsiteX3" fmla="*/ 4560887 w 4583111"/>
              <a:gd name="connsiteY3" fmla="*/ 7132912 h 7181596"/>
              <a:gd name="connsiteX4" fmla="*/ 3072077 w 4583111"/>
              <a:gd name="connsiteY4" fmla="*/ 7181596 h 7181596"/>
              <a:gd name="connsiteX5" fmla="*/ 2644 w 4583111"/>
              <a:gd name="connsiteY5" fmla="*/ 3989663 h 7181596"/>
              <a:gd name="connsiteX6" fmla="*/ 0 w 4583111"/>
              <a:gd name="connsiteY6" fmla="*/ 3771647 h 7181596"/>
              <a:gd name="connsiteX0" fmla="*/ 0 w 4583111"/>
              <a:gd name="connsiteY0" fmla="*/ 3627713 h 7037662"/>
              <a:gd name="connsiteX1" fmla="*/ 3808677 w 4583111"/>
              <a:gd name="connsiteY1" fmla="*/ 0 h 7037662"/>
              <a:gd name="connsiteX2" fmla="*/ 4583111 w 4583111"/>
              <a:gd name="connsiteY2" fmla="*/ 103462 h 7037662"/>
              <a:gd name="connsiteX3" fmla="*/ 4560887 w 4583111"/>
              <a:gd name="connsiteY3" fmla="*/ 6988978 h 7037662"/>
              <a:gd name="connsiteX4" fmla="*/ 3072077 w 4583111"/>
              <a:gd name="connsiteY4" fmla="*/ 7037662 h 7037662"/>
              <a:gd name="connsiteX5" fmla="*/ 2644 w 4583111"/>
              <a:gd name="connsiteY5" fmla="*/ 3845729 h 7037662"/>
              <a:gd name="connsiteX6" fmla="*/ 0 w 4583111"/>
              <a:gd name="connsiteY6" fmla="*/ 3627713 h 7037662"/>
              <a:gd name="connsiteX0" fmla="*/ 0 w 4583111"/>
              <a:gd name="connsiteY0" fmla="*/ 3643089 h 7053038"/>
              <a:gd name="connsiteX1" fmla="*/ 3808677 w 4583111"/>
              <a:gd name="connsiteY1" fmla="*/ 15376 h 7053038"/>
              <a:gd name="connsiteX2" fmla="*/ 4583111 w 4583111"/>
              <a:gd name="connsiteY2" fmla="*/ 118838 h 7053038"/>
              <a:gd name="connsiteX3" fmla="*/ 4560887 w 4583111"/>
              <a:gd name="connsiteY3" fmla="*/ 7004354 h 7053038"/>
              <a:gd name="connsiteX4" fmla="*/ 3072077 w 4583111"/>
              <a:gd name="connsiteY4" fmla="*/ 7053038 h 7053038"/>
              <a:gd name="connsiteX5" fmla="*/ 2644 w 4583111"/>
              <a:gd name="connsiteY5" fmla="*/ 3861105 h 7053038"/>
              <a:gd name="connsiteX6" fmla="*/ 0 w 4583111"/>
              <a:gd name="connsiteY6" fmla="*/ 3643089 h 7053038"/>
              <a:gd name="connsiteX0" fmla="*/ 0 w 4583111"/>
              <a:gd name="connsiteY0" fmla="*/ 3634209 h 7044158"/>
              <a:gd name="connsiteX1" fmla="*/ 3580077 w 4583111"/>
              <a:gd name="connsiteY1" fmla="*/ 23430 h 7044158"/>
              <a:gd name="connsiteX2" fmla="*/ 4583111 w 4583111"/>
              <a:gd name="connsiteY2" fmla="*/ 109958 h 7044158"/>
              <a:gd name="connsiteX3" fmla="*/ 4560887 w 4583111"/>
              <a:gd name="connsiteY3" fmla="*/ 6995474 h 7044158"/>
              <a:gd name="connsiteX4" fmla="*/ 3072077 w 4583111"/>
              <a:gd name="connsiteY4" fmla="*/ 7044158 h 7044158"/>
              <a:gd name="connsiteX5" fmla="*/ 2644 w 4583111"/>
              <a:gd name="connsiteY5" fmla="*/ 3852225 h 7044158"/>
              <a:gd name="connsiteX6" fmla="*/ 0 w 4583111"/>
              <a:gd name="connsiteY6" fmla="*/ 3634209 h 7044158"/>
              <a:gd name="connsiteX0" fmla="*/ 0 w 4583111"/>
              <a:gd name="connsiteY0" fmla="*/ 3672117 h 7082066"/>
              <a:gd name="connsiteX1" fmla="*/ 3292210 w 4583111"/>
              <a:gd name="connsiteY1" fmla="*/ 2072 h 7082066"/>
              <a:gd name="connsiteX2" fmla="*/ 4583111 w 4583111"/>
              <a:gd name="connsiteY2" fmla="*/ 147866 h 7082066"/>
              <a:gd name="connsiteX3" fmla="*/ 4560887 w 4583111"/>
              <a:gd name="connsiteY3" fmla="*/ 7033382 h 7082066"/>
              <a:gd name="connsiteX4" fmla="*/ 3072077 w 4583111"/>
              <a:gd name="connsiteY4" fmla="*/ 7082066 h 7082066"/>
              <a:gd name="connsiteX5" fmla="*/ 2644 w 4583111"/>
              <a:gd name="connsiteY5" fmla="*/ 3890133 h 7082066"/>
              <a:gd name="connsiteX6" fmla="*/ 0 w 4583111"/>
              <a:gd name="connsiteY6" fmla="*/ 3672117 h 7082066"/>
              <a:gd name="connsiteX0" fmla="*/ 0 w 4583111"/>
              <a:gd name="connsiteY0" fmla="*/ 3608580 h 7018529"/>
              <a:gd name="connsiteX1" fmla="*/ 3495410 w 4583111"/>
              <a:gd name="connsiteY1" fmla="*/ 65535 h 7018529"/>
              <a:gd name="connsiteX2" fmla="*/ 4583111 w 4583111"/>
              <a:gd name="connsiteY2" fmla="*/ 84329 h 7018529"/>
              <a:gd name="connsiteX3" fmla="*/ 4560887 w 4583111"/>
              <a:gd name="connsiteY3" fmla="*/ 6969845 h 7018529"/>
              <a:gd name="connsiteX4" fmla="*/ 3072077 w 4583111"/>
              <a:gd name="connsiteY4" fmla="*/ 7018529 h 7018529"/>
              <a:gd name="connsiteX5" fmla="*/ 2644 w 4583111"/>
              <a:gd name="connsiteY5" fmla="*/ 3826596 h 7018529"/>
              <a:gd name="connsiteX6" fmla="*/ 0 w 4583111"/>
              <a:gd name="connsiteY6" fmla="*/ 3608580 h 7018529"/>
              <a:gd name="connsiteX0" fmla="*/ 40517 w 4623628"/>
              <a:gd name="connsiteY0" fmla="*/ 3608580 h 7018529"/>
              <a:gd name="connsiteX1" fmla="*/ 3535927 w 4623628"/>
              <a:gd name="connsiteY1" fmla="*/ 65535 h 7018529"/>
              <a:gd name="connsiteX2" fmla="*/ 4623628 w 4623628"/>
              <a:gd name="connsiteY2" fmla="*/ 84329 h 7018529"/>
              <a:gd name="connsiteX3" fmla="*/ 4601404 w 4623628"/>
              <a:gd name="connsiteY3" fmla="*/ 6969845 h 7018529"/>
              <a:gd name="connsiteX4" fmla="*/ 3112594 w 4623628"/>
              <a:gd name="connsiteY4" fmla="*/ 7018529 h 7018529"/>
              <a:gd name="connsiteX5" fmla="*/ 43161 w 4623628"/>
              <a:gd name="connsiteY5" fmla="*/ 3826596 h 7018529"/>
              <a:gd name="connsiteX6" fmla="*/ 40517 w 4623628"/>
              <a:gd name="connsiteY6" fmla="*/ 3608580 h 7018529"/>
              <a:gd name="connsiteX0" fmla="*/ 59484 w 4642595"/>
              <a:gd name="connsiteY0" fmla="*/ 3608580 h 7018529"/>
              <a:gd name="connsiteX1" fmla="*/ 3554894 w 4642595"/>
              <a:gd name="connsiteY1" fmla="*/ 65535 h 7018529"/>
              <a:gd name="connsiteX2" fmla="*/ 4642595 w 4642595"/>
              <a:gd name="connsiteY2" fmla="*/ 84329 h 7018529"/>
              <a:gd name="connsiteX3" fmla="*/ 4620371 w 4642595"/>
              <a:gd name="connsiteY3" fmla="*/ 6969845 h 7018529"/>
              <a:gd name="connsiteX4" fmla="*/ 3131561 w 4642595"/>
              <a:gd name="connsiteY4" fmla="*/ 7018529 h 7018529"/>
              <a:gd name="connsiteX5" fmla="*/ 62128 w 4642595"/>
              <a:gd name="connsiteY5" fmla="*/ 3826596 h 7018529"/>
              <a:gd name="connsiteX6" fmla="*/ 59484 w 4642595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26995"/>
              <a:gd name="connsiteX1" fmla="*/ 3551373 w 4639074"/>
              <a:gd name="connsiteY1" fmla="*/ 65535 h 7026995"/>
              <a:gd name="connsiteX2" fmla="*/ 4639074 w 4639074"/>
              <a:gd name="connsiteY2" fmla="*/ 84329 h 7026995"/>
              <a:gd name="connsiteX3" fmla="*/ 4616850 w 4639074"/>
              <a:gd name="connsiteY3" fmla="*/ 6969845 h 7026995"/>
              <a:gd name="connsiteX4" fmla="*/ 3195773 w 4639074"/>
              <a:gd name="connsiteY4" fmla="*/ 7026995 h 7026995"/>
              <a:gd name="connsiteX5" fmla="*/ 67073 w 4639074"/>
              <a:gd name="connsiteY5" fmla="*/ 3902797 h 7026995"/>
              <a:gd name="connsiteX6" fmla="*/ 55963 w 4639074"/>
              <a:gd name="connsiteY6" fmla="*/ 3608580 h 7026995"/>
              <a:gd name="connsiteX0" fmla="*/ 55963 w 4639074"/>
              <a:gd name="connsiteY0" fmla="*/ 3608580 h 7035461"/>
              <a:gd name="connsiteX1" fmla="*/ 3551373 w 4639074"/>
              <a:gd name="connsiteY1" fmla="*/ 65535 h 7035461"/>
              <a:gd name="connsiteX2" fmla="*/ 4639074 w 4639074"/>
              <a:gd name="connsiteY2" fmla="*/ 84329 h 7035461"/>
              <a:gd name="connsiteX3" fmla="*/ 4616850 w 4639074"/>
              <a:gd name="connsiteY3" fmla="*/ 6969845 h 7035461"/>
              <a:gd name="connsiteX4" fmla="*/ 3246573 w 4639074"/>
              <a:gd name="connsiteY4" fmla="*/ 7035461 h 7035461"/>
              <a:gd name="connsiteX5" fmla="*/ 67073 w 4639074"/>
              <a:gd name="connsiteY5" fmla="*/ 3902797 h 7035461"/>
              <a:gd name="connsiteX6" fmla="*/ 55963 w 4639074"/>
              <a:gd name="connsiteY6" fmla="*/ 3608580 h 7035461"/>
              <a:gd name="connsiteX0" fmla="*/ 77650 w 4660761"/>
              <a:gd name="connsiteY0" fmla="*/ 3608580 h 7035461"/>
              <a:gd name="connsiteX1" fmla="*/ 3573060 w 4660761"/>
              <a:gd name="connsiteY1" fmla="*/ 65535 h 7035461"/>
              <a:gd name="connsiteX2" fmla="*/ 4660761 w 4660761"/>
              <a:gd name="connsiteY2" fmla="*/ 84329 h 7035461"/>
              <a:gd name="connsiteX3" fmla="*/ 4638537 w 4660761"/>
              <a:gd name="connsiteY3" fmla="*/ 6969845 h 7035461"/>
              <a:gd name="connsiteX4" fmla="*/ 3268260 w 4660761"/>
              <a:gd name="connsiteY4" fmla="*/ 7035461 h 7035461"/>
              <a:gd name="connsiteX5" fmla="*/ 88760 w 4660761"/>
              <a:gd name="connsiteY5" fmla="*/ 3902797 h 7035461"/>
              <a:gd name="connsiteX6" fmla="*/ 77650 w 4660761"/>
              <a:gd name="connsiteY6" fmla="*/ 3608580 h 7035461"/>
              <a:gd name="connsiteX0" fmla="*/ 71589 w 4654700"/>
              <a:gd name="connsiteY0" fmla="*/ 3608580 h 7035461"/>
              <a:gd name="connsiteX1" fmla="*/ 3566999 w 4654700"/>
              <a:gd name="connsiteY1" fmla="*/ 65535 h 7035461"/>
              <a:gd name="connsiteX2" fmla="*/ 4654700 w 4654700"/>
              <a:gd name="connsiteY2" fmla="*/ 84329 h 7035461"/>
              <a:gd name="connsiteX3" fmla="*/ 4632476 w 4654700"/>
              <a:gd name="connsiteY3" fmla="*/ 6969845 h 7035461"/>
              <a:gd name="connsiteX4" fmla="*/ 3262199 w 4654700"/>
              <a:gd name="connsiteY4" fmla="*/ 7035461 h 7035461"/>
              <a:gd name="connsiteX5" fmla="*/ 82699 w 4654700"/>
              <a:gd name="connsiteY5" fmla="*/ 3902797 h 7035461"/>
              <a:gd name="connsiteX6" fmla="*/ 71589 w 4654700"/>
              <a:gd name="connsiteY6" fmla="*/ 3608580 h 7035461"/>
              <a:gd name="connsiteX0" fmla="*/ 80319 w 4638030"/>
              <a:gd name="connsiteY0" fmla="*/ 3583180 h 7035461"/>
              <a:gd name="connsiteX1" fmla="*/ 3550329 w 4638030"/>
              <a:gd name="connsiteY1" fmla="*/ 65535 h 7035461"/>
              <a:gd name="connsiteX2" fmla="*/ 4638030 w 4638030"/>
              <a:gd name="connsiteY2" fmla="*/ 84329 h 7035461"/>
              <a:gd name="connsiteX3" fmla="*/ 4615806 w 4638030"/>
              <a:gd name="connsiteY3" fmla="*/ 6969845 h 7035461"/>
              <a:gd name="connsiteX4" fmla="*/ 3245529 w 4638030"/>
              <a:gd name="connsiteY4" fmla="*/ 7035461 h 7035461"/>
              <a:gd name="connsiteX5" fmla="*/ 66029 w 4638030"/>
              <a:gd name="connsiteY5" fmla="*/ 3902797 h 7035461"/>
              <a:gd name="connsiteX6" fmla="*/ 80319 w 4638030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3885 w 4631596"/>
              <a:gd name="connsiteY0" fmla="*/ 3583180 h 7035461"/>
              <a:gd name="connsiteX1" fmla="*/ 3543895 w 4631596"/>
              <a:gd name="connsiteY1" fmla="*/ 65535 h 7035461"/>
              <a:gd name="connsiteX2" fmla="*/ 4631596 w 4631596"/>
              <a:gd name="connsiteY2" fmla="*/ 84329 h 7035461"/>
              <a:gd name="connsiteX3" fmla="*/ 4609372 w 4631596"/>
              <a:gd name="connsiteY3" fmla="*/ 6969845 h 7035461"/>
              <a:gd name="connsiteX4" fmla="*/ 3239095 w 4631596"/>
              <a:gd name="connsiteY4" fmla="*/ 7035461 h 7035461"/>
              <a:gd name="connsiteX5" fmla="*/ 65945 w 4631596"/>
              <a:gd name="connsiteY5" fmla="*/ 3909147 h 7035461"/>
              <a:gd name="connsiteX6" fmla="*/ 73885 w 4631596"/>
              <a:gd name="connsiteY6" fmla="*/ 3583180 h 7035461"/>
              <a:gd name="connsiteX0" fmla="*/ 77788 w 4635499"/>
              <a:gd name="connsiteY0" fmla="*/ 3583180 h 7035461"/>
              <a:gd name="connsiteX1" fmla="*/ 3547798 w 4635499"/>
              <a:gd name="connsiteY1" fmla="*/ 65535 h 7035461"/>
              <a:gd name="connsiteX2" fmla="*/ 4635499 w 4635499"/>
              <a:gd name="connsiteY2" fmla="*/ 84329 h 7035461"/>
              <a:gd name="connsiteX3" fmla="*/ 4613275 w 4635499"/>
              <a:gd name="connsiteY3" fmla="*/ 6969845 h 7035461"/>
              <a:gd name="connsiteX4" fmla="*/ 3242998 w 4635499"/>
              <a:gd name="connsiteY4" fmla="*/ 7035461 h 7035461"/>
              <a:gd name="connsiteX5" fmla="*/ 69848 w 4635499"/>
              <a:gd name="connsiteY5" fmla="*/ 3909147 h 7035461"/>
              <a:gd name="connsiteX6" fmla="*/ 77788 w 4635499"/>
              <a:gd name="connsiteY6" fmla="*/ 3583180 h 7035461"/>
              <a:gd name="connsiteX0" fmla="*/ 75347 w 4633058"/>
              <a:gd name="connsiteY0" fmla="*/ 3583180 h 7035461"/>
              <a:gd name="connsiteX1" fmla="*/ 3545357 w 4633058"/>
              <a:gd name="connsiteY1" fmla="*/ 65535 h 7035461"/>
              <a:gd name="connsiteX2" fmla="*/ 4633058 w 4633058"/>
              <a:gd name="connsiteY2" fmla="*/ 84329 h 7035461"/>
              <a:gd name="connsiteX3" fmla="*/ 4610834 w 4633058"/>
              <a:gd name="connsiteY3" fmla="*/ 6969845 h 7035461"/>
              <a:gd name="connsiteX4" fmla="*/ 3240557 w 4633058"/>
              <a:gd name="connsiteY4" fmla="*/ 7035461 h 7035461"/>
              <a:gd name="connsiteX5" fmla="*/ 73757 w 4633058"/>
              <a:gd name="connsiteY5" fmla="*/ 3915497 h 7035461"/>
              <a:gd name="connsiteX6" fmla="*/ 75347 w 4633058"/>
              <a:gd name="connsiteY6" fmla="*/ 3583180 h 703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3058" h="7035461">
                <a:moveTo>
                  <a:pt x="75347" y="3583180"/>
                </a:moveTo>
                <a:lnTo>
                  <a:pt x="3545357" y="65535"/>
                </a:lnTo>
                <a:cubicBezTo>
                  <a:pt x="4029280" y="66156"/>
                  <a:pt x="4623269" y="-94092"/>
                  <a:pt x="4633058" y="84329"/>
                </a:cubicBezTo>
                <a:lnTo>
                  <a:pt x="4610834" y="6969845"/>
                </a:lnTo>
                <a:lnTo>
                  <a:pt x="3240557" y="7035461"/>
                </a:lnTo>
                <a:cubicBezTo>
                  <a:pt x="2832657" y="6634706"/>
                  <a:pt x="572674" y="4439019"/>
                  <a:pt x="73757" y="3915497"/>
                </a:cubicBezTo>
                <a:cubicBezTo>
                  <a:pt x="14667" y="3839650"/>
                  <a:pt x="-58180" y="3748985"/>
                  <a:pt x="75347" y="3583180"/>
                </a:cubicBezTo>
                <a:close/>
              </a:path>
            </a:pathLst>
          </a:cu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8F8FF0F-7239-C382-6BEB-61A34D37BA0F}"/>
              </a:ext>
            </a:extLst>
          </p:cNvPr>
          <p:cNvSpPr/>
          <p:nvPr/>
        </p:nvSpPr>
        <p:spPr>
          <a:xfrm>
            <a:off x="991401" y="2089904"/>
            <a:ext cx="6006904" cy="2977661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CF472-1A84-03D5-66A6-C78C21397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37" y="2854036"/>
            <a:ext cx="1836513" cy="1056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BB902B-5473-6651-31E6-C2BE35D0F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446" y="5638634"/>
            <a:ext cx="2438812" cy="408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0EB22D-D61F-0310-B0A1-8914264E5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941" y="4384419"/>
            <a:ext cx="1175822" cy="416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3EB9E5-067F-F3BF-7157-BB6A7F704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2928" y="2300509"/>
            <a:ext cx="1031259" cy="8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0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FC54-2499-4531-3243-1DAAD849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872" y="1335616"/>
            <a:ext cx="3727764" cy="40054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k-SK" sz="2800" i="1" dirty="0"/>
              <a:t>Kvalitne vyplnený Protokol                </a:t>
            </a:r>
            <a:br>
              <a:rPr lang="sk-SK" sz="2800" i="1" dirty="0"/>
            </a:br>
            <a:br>
              <a:rPr lang="sk-SK" sz="2800" i="1" dirty="0"/>
            </a:br>
            <a:r>
              <a:rPr lang="sk-SK" sz="2400" i="1" dirty="0">
                <a:solidFill>
                  <a:schemeClr val="accent2"/>
                </a:solidFill>
              </a:rPr>
              <a:t>chráni PFA   </a:t>
            </a:r>
            <a:br>
              <a:rPr lang="sk-SK" sz="2400" i="1" dirty="0">
                <a:solidFill>
                  <a:schemeClr val="accent2"/>
                </a:solidFill>
              </a:rPr>
            </a:br>
            <a:br>
              <a:rPr lang="sk-SK" sz="2400" i="1" dirty="0">
                <a:solidFill>
                  <a:schemeClr val="accent2"/>
                </a:solidFill>
              </a:rPr>
            </a:br>
            <a:r>
              <a:rPr lang="sk-SK" sz="2400" i="1" dirty="0"/>
              <a:t>v prípade            </a:t>
            </a:r>
            <a:br>
              <a:rPr lang="sk-SK" sz="2400" i="1" dirty="0"/>
            </a:br>
            <a:r>
              <a:rPr lang="sk-SK" sz="2400" i="1" dirty="0">
                <a:solidFill>
                  <a:schemeClr val="accent2"/>
                </a:solidFill>
              </a:rPr>
              <a:t>sťažností</a:t>
            </a:r>
            <a:r>
              <a:rPr lang="sk-SK" sz="2400" i="1" dirty="0"/>
              <a:t> </a:t>
            </a:r>
            <a:r>
              <a:rPr lang="sk-SK" sz="2400" i="1" dirty="0">
                <a:solidFill>
                  <a:schemeClr val="accent2"/>
                </a:solidFill>
              </a:rPr>
              <a:t> klienta</a:t>
            </a:r>
            <a:br>
              <a:rPr lang="sk-SK" sz="2400" i="1" dirty="0">
                <a:solidFill>
                  <a:schemeClr val="accent2"/>
                </a:solidFill>
              </a:rPr>
            </a:br>
            <a:r>
              <a:rPr lang="sk-SK" sz="2400" i="1" dirty="0">
                <a:solidFill>
                  <a:schemeClr val="accent2"/>
                </a:solidFill>
              </a:rPr>
              <a:t>náhrady škody</a:t>
            </a:r>
            <a:br>
              <a:rPr lang="sk-SK" sz="2400" i="1" dirty="0">
                <a:solidFill>
                  <a:schemeClr val="accent2"/>
                </a:solidFill>
              </a:rPr>
            </a:br>
            <a:r>
              <a:rPr lang="sk-SK" sz="2400" i="1" dirty="0">
                <a:solidFill>
                  <a:schemeClr val="accent2"/>
                </a:solidFill>
              </a:rPr>
              <a:t>finančnej pokuty</a:t>
            </a:r>
            <a:endParaRPr lang="sk-SK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3F654A-6FC5-3C72-3EFB-A7499CB57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0487" y="1335616"/>
            <a:ext cx="6659983" cy="407062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BFCC0CD-1B43-9F68-0D49-6F5755582651}"/>
              </a:ext>
            </a:extLst>
          </p:cNvPr>
          <p:cNvSpPr/>
          <p:nvPr/>
        </p:nvSpPr>
        <p:spPr>
          <a:xfrm>
            <a:off x="538567" y="4471842"/>
            <a:ext cx="1955410" cy="10175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C5F1B-82E7-848A-B85B-500AC9805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70" y="1435504"/>
            <a:ext cx="6758457" cy="27470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DCC6B9-FDB6-1F1C-D57D-CE1CDFB50933}"/>
              </a:ext>
            </a:extLst>
          </p:cNvPr>
          <p:cNvSpPr/>
          <p:nvPr/>
        </p:nvSpPr>
        <p:spPr>
          <a:xfrm>
            <a:off x="942537" y="3843411"/>
            <a:ext cx="5012787" cy="9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5B8E0-7BE7-5AB6-1FCB-B0F2917DD456}"/>
              </a:ext>
            </a:extLst>
          </p:cNvPr>
          <p:cNvSpPr txBox="1"/>
          <p:nvPr/>
        </p:nvSpPr>
        <p:spPr>
          <a:xfrm>
            <a:off x="538567" y="5622779"/>
            <a:ext cx="295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Vyhlásenie</a:t>
            </a:r>
            <a:r>
              <a:rPr lang="cs-CZ" b="1" dirty="0">
                <a:solidFill>
                  <a:srgbClr val="FF0000"/>
                </a:solidFill>
              </a:rPr>
              <a:t> o vhodnosti §35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54FE75-6F02-2674-D54F-48C0A2E22B06}"/>
              </a:ext>
            </a:extLst>
          </p:cNvPr>
          <p:cNvSpPr/>
          <p:nvPr/>
        </p:nvSpPr>
        <p:spPr>
          <a:xfrm>
            <a:off x="705670" y="3028951"/>
            <a:ext cx="6523805" cy="12263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09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B3FB9-734D-BF52-9AC9-9C22EA2E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579" y="9069"/>
            <a:ext cx="8864234" cy="132556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accent2"/>
                </a:solidFill>
              </a:rPr>
              <a:t> </a:t>
            </a:r>
            <a:r>
              <a:rPr lang="sk-SK" dirty="0"/>
              <a:t>Konkrétne </a:t>
            </a:r>
            <a:r>
              <a:rPr lang="sk-SK" dirty="0">
                <a:solidFill>
                  <a:schemeClr val="accent2"/>
                </a:solidFill>
              </a:rPr>
              <a:t>DÔVODY</a:t>
            </a:r>
            <a:endParaRPr lang="sk-SK" sz="3600" b="0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6A3207-1D80-27E5-8DC1-72D52C0B3941}"/>
              </a:ext>
            </a:extLst>
          </p:cNvPr>
          <p:cNvSpPr txBox="1"/>
          <p:nvPr/>
        </p:nvSpPr>
        <p:spPr>
          <a:xfrm>
            <a:off x="10396376" y="3425226"/>
            <a:ext cx="2349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+15 </a:t>
            </a:r>
            <a:r>
              <a:rPr lang="cs-CZ" sz="2400" b="1" dirty="0" err="1">
                <a:solidFill>
                  <a:srgbClr val="002060"/>
                </a:solidFill>
              </a:rPr>
              <a:t>ďalších</a:t>
            </a: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err="1">
                <a:solidFill>
                  <a:srgbClr val="002060"/>
                </a:solidFill>
              </a:rPr>
              <a:t>príkladov</a:t>
            </a:r>
            <a:r>
              <a:rPr lang="cs-CZ" sz="2400" b="1" dirty="0">
                <a:solidFill>
                  <a:srgbClr val="002060"/>
                </a:solidFill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902024-E63A-D8A1-C9DE-61C839454F34}"/>
              </a:ext>
            </a:extLst>
          </p:cNvPr>
          <p:cNvSpPr txBox="1"/>
          <p:nvPr/>
        </p:nvSpPr>
        <p:spPr>
          <a:xfrm>
            <a:off x="1150034" y="1743570"/>
            <a:ext cx="3583860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sz="1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Zodpovedá požiadavkám klienta.</a:t>
            </a:r>
            <a:endParaRPr lang="cs-CZ" sz="16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sk-SK" sz="1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Poistenie podľa požiadaviek klienta.</a:t>
            </a:r>
            <a:endParaRPr lang="cs-CZ" sz="16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cs-CZ" sz="1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Vyhovuje </a:t>
            </a:r>
            <a:r>
              <a:rPr lang="cs-CZ" sz="1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potrebám</a:t>
            </a:r>
            <a:r>
              <a:rPr lang="cs-CZ" sz="1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klienta.</a:t>
            </a:r>
            <a:endParaRPr lang="cs-CZ" sz="16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sk-SK" sz="1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Kryje všetky riziká.</a:t>
            </a:r>
            <a:endParaRPr lang="cs-CZ" sz="16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E5FDB2-0635-3227-5A32-C2CF9741CE67}"/>
              </a:ext>
            </a:extLst>
          </p:cNvPr>
          <p:cNvSpPr txBox="1"/>
          <p:nvPr/>
        </p:nvSpPr>
        <p:spPr>
          <a:xfrm>
            <a:off x="5548844" y="1836437"/>
            <a:ext cx="5258586" cy="917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sz="1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Klient mal požiadavku na poistenie invalidity 1. stupňa, ktoré tento produkt umožňuje. Klient vykonáva rizikové povolanie, ktoré má tento produkt v prvej rizikovej skupine.</a:t>
            </a:r>
            <a:endParaRPr lang="cs-CZ" sz="16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0EEC4E-F172-A671-0A34-EC5B948FDEBE}"/>
              </a:ext>
            </a:extLst>
          </p:cNvPr>
          <p:cNvSpPr txBox="1"/>
          <p:nvPr/>
        </p:nvSpPr>
        <p:spPr>
          <a:xfrm>
            <a:off x="1248697" y="3355818"/>
            <a:ext cx="3583860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k-SK"/>
            </a:defPPr>
            <a:lvl1pPr algn="ctr">
              <a:spcAft>
                <a:spcPts val="600"/>
              </a:spcAft>
              <a:defRPr i="1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sk-SK" sz="1600" b="1" dirty="0"/>
              <a:t>Klient si želal tento produkt. </a:t>
            </a:r>
            <a:endParaRPr lang="cs-CZ" sz="1600" b="1" dirty="0"/>
          </a:p>
          <a:p>
            <a:r>
              <a:rPr lang="sk-SK" sz="1600" b="1" dirty="0"/>
              <a:t>Klient si želal túto poisťovňu. </a:t>
            </a:r>
            <a:endParaRPr lang="cs-CZ" sz="1600" b="1" dirty="0"/>
          </a:p>
          <a:p>
            <a:r>
              <a:rPr lang="sk-SK" sz="1600" b="1" dirty="0"/>
              <a:t>Klient si zvolil tento produkt.</a:t>
            </a:r>
            <a:endParaRPr lang="cs-CZ" sz="1600" b="1" dirty="0"/>
          </a:p>
          <a:p>
            <a:r>
              <a:rPr lang="sk-SK" sz="1600" b="1" dirty="0"/>
              <a:t> Klient súhlasí s výberom produktu.</a:t>
            </a:r>
            <a:endParaRPr lang="cs-CZ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F6DE9-B982-E908-5C43-10A6DE2BC6E7}"/>
              </a:ext>
            </a:extLst>
          </p:cNvPr>
          <p:cNvSpPr txBox="1"/>
          <p:nvPr/>
        </p:nvSpPr>
        <p:spPr>
          <a:xfrm>
            <a:off x="5548844" y="3267845"/>
            <a:ext cx="4300411" cy="1483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k-SK"/>
            </a:defPPr>
            <a:lvl1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1600" i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sk-SK" dirty="0"/>
              <a:t>Vybraný produkt zodpovedá zaznamenaným potrebám klienta, najmä umožnil poistiť drobné úrazy už od 1. dňa liečenia, nemá výluku na pracovné úrazy a ponúka anuitne klesajúcu poistnú sumu u invalidity a závažných ochorení</a:t>
            </a:r>
            <a:endParaRPr lang="cs-CZ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450BCB-F1BB-4F0C-6ABA-8546DAE7AB61}"/>
              </a:ext>
            </a:extLst>
          </p:cNvPr>
          <p:cNvSpPr txBox="1"/>
          <p:nvPr/>
        </p:nvSpPr>
        <p:spPr>
          <a:xfrm>
            <a:off x="1248697" y="5072806"/>
            <a:ext cx="3386534" cy="1341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k-SK" sz="1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Flexibilný/variabilný produkt</a:t>
            </a:r>
            <a:endParaRPr lang="cs-CZ" sz="16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k-SK" sz="16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Produkt</a:t>
            </a:r>
            <a:r>
              <a:rPr lang="sk-SK" sz="1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 dá prispôsobiť meniacim sa požiadavkám</a:t>
            </a:r>
            <a:endParaRPr lang="cs-CZ" sz="16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sk-SK" sz="1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Ľubovoľne nastaviteľný produkt</a:t>
            </a:r>
            <a:endParaRPr lang="cs-CZ" sz="16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DB68F8-B503-C572-69D6-83ACD9FE716B}"/>
              </a:ext>
            </a:extLst>
          </p:cNvPr>
          <p:cNvSpPr txBox="1"/>
          <p:nvPr/>
        </p:nvSpPr>
        <p:spPr>
          <a:xfrm>
            <a:off x="5548844" y="5154125"/>
            <a:ext cx="6012479" cy="9176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k-SK"/>
            </a:defPPr>
            <a:lvl1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1600" i="1">
                <a:solidFill>
                  <a:srgbClr val="000000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sk-SK" dirty="0"/>
              <a:t>Klient očakáva, že v blízkej budúcnosti bude zvyšovať poistnú sumu pre prípad úmrtia z dôvodu čerpania hypotéky. Zvolený produkt toto umožňuje bez nutnosti opätovného skúmania zdravotného stavu.</a:t>
            </a:r>
            <a:endParaRPr lang="cs-CZ" dirty="0"/>
          </a:p>
        </p:txBody>
      </p:sp>
      <p:pic>
        <p:nvPicPr>
          <p:cNvPr id="4" name="Graphic 3" descr="Grinning face with solid fill with solid fill">
            <a:extLst>
              <a:ext uri="{FF2B5EF4-FFF2-40B4-BE49-F238E27FC236}">
                <a16:creationId xmlns:a16="http://schemas.microsoft.com/office/drawing/2014/main" id="{DE49C1F9-C4AB-624F-1F4E-A93AA430C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4492" y="1077110"/>
            <a:ext cx="513471" cy="513471"/>
          </a:xfrm>
          <a:prstGeom prst="rect">
            <a:avLst/>
          </a:prstGeom>
        </p:spPr>
      </p:pic>
      <p:pic>
        <p:nvPicPr>
          <p:cNvPr id="8" name="Graphic 7" descr="Sad face with solid fill with solid fill">
            <a:extLst>
              <a:ext uri="{FF2B5EF4-FFF2-40B4-BE49-F238E27FC236}">
                <a16:creationId xmlns:a16="http://schemas.microsoft.com/office/drawing/2014/main" id="{8E01DAD0-9F75-B257-8A60-BF796A3C2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04942" y="1095872"/>
            <a:ext cx="477520" cy="4775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45FFCC-F0DA-775C-2BC0-285C867D4035}"/>
              </a:ext>
            </a:extLst>
          </p:cNvPr>
          <p:cNvCxnSpPr/>
          <p:nvPr/>
        </p:nvCxnSpPr>
        <p:spPr>
          <a:xfrm>
            <a:off x="2213317" y="3165231"/>
            <a:ext cx="164123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1459F2-AA8F-ED4B-CABD-81EB815C669C}"/>
              </a:ext>
            </a:extLst>
          </p:cNvPr>
          <p:cNvCxnSpPr/>
          <p:nvPr/>
        </p:nvCxnSpPr>
        <p:spPr>
          <a:xfrm>
            <a:off x="2220011" y="4878638"/>
            <a:ext cx="164123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66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4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7F01-392D-1725-C506-42FAD041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2"/>
                </a:solidFill>
              </a:rPr>
              <a:t>Kde hľadať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21673C-0A8F-F5A0-475B-0B22D82BC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5" name="Picture 1" descr="PDF icon">
            <a:extLst>
              <a:ext uri="{FF2B5EF4-FFF2-40B4-BE49-F238E27FC236}">
                <a16:creationId xmlns:a16="http://schemas.microsoft.com/office/drawing/2014/main" id="{56A8BB90-A844-D306-2929-AF4C5F5E4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0" y="-9378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47F96-00BF-D3C7-21FA-6A52D0737E0D}"/>
              </a:ext>
            </a:extLst>
          </p:cNvPr>
          <p:cNvSpPr txBox="1"/>
          <p:nvPr/>
        </p:nvSpPr>
        <p:spPr>
          <a:xfrm>
            <a:off x="792186" y="2135961"/>
            <a:ext cx="10607627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600" dirty="0">
                <a:solidFill>
                  <a:schemeClr val="accent1"/>
                </a:solidFill>
              </a:rPr>
              <a:t>UNIVERSAL› PROTOKOLY› </a:t>
            </a:r>
            <a:r>
              <a:rPr lang="cs-CZ" sz="2400" b="1" u="sng" dirty="0">
                <a:solidFill>
                  <a:schemeClr val="accent2"/>
                </a:solidFill>
              </a:rPr>
              <a:t>Návod na </a:t>
            </a:r>
            <a:r>
              <a:rPr lang="cs-CZ" sz="2400" b="1" u="sng" dirty="0" err="1">
                <a:solidFill>
                  <a:schemeClr val="accent2"/>
                </a:solidFill>
              </a:rPr>
              <a:t>vyplnovanie</a:t>
            </a:r>
            <a:r>
              <a:rPr lang="cs-CZ" sz="2400" b="1" u="sng" dirty="0">
                <a:solidFill>
                  <a:schemeClr val="accent2"/>
                </a:solidFill>
              </a:rPr>
              <a:t> </a:t>
            </a:r>
            <a:r>
              <a:rPr lang="cs-CZ" sz="2400" b="1" u="sng" dirty="0" err="1">
                <a:solidFill>
                  <a:schemeClr val="accent2"/>
                </a:solidFill>
              </a:rPr>
              <a:t>Protokolov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600" dirty="0">
                <a:solidFill>
                  <a:schemeClr val="bg1"/>
                </a:solidFill>
              </a:rPr>
              <a:t>			</a:t>
            </a:r>
          </a:p>
          <a:p>
            <a:endParaRPr lang="cs-CZ" sz="3200" dirty="0">
              <a:solidFill>
                <a:schemeClr val="bg1"/>
              </a:solidFill>
            </a:endParaRPr>
          </a:p>
          <a:p>
            <a:pPr lvl="2"/>
            <a:r>
              <a:rPr lang="cs-CZ" sz="2400" dirty="0">
                <a:solidFill>
                  <a:schemeClr val="accent1"/>
                </a:solidFill>
              </a:rPr>
              <a:t>› </a:t>
            </a:r>
            <a:r>
              <a:rPr lang="cs-CZ" sz="2400" dirty="0" err="1">
                <a:solidFill>
                  <a:schemeClr val="accent1"/>
                </a:solidFill>
              </a:rPr>
              <a:t>Zoznam</a:t>
            </a:r>
            <a:r>
              <a:rPr lang="cs-CZ" sz="2400" dirty="0">
                <a:solidFill>
                  <a:schemeClr val="accent1"/>
                </a:solidFill>
              </a:rPr>
              <a:t> nevhodných odôvodnení.pdf</a:t>
            </a:r>
            <a:r>
              <a:rPr lang="cs-CZ" sz="2400" b="0" i="0" u="none" strike="noStrike" dirty="0">
                <a:solidFill>
                  <a:schemeClr val="accent1"/>
                </a:solidFill>
                <a:effectLst/>
                <a:cs typeface="Rubik" panose="020B0604020202020204" charset="-79"/>
              </a:rPr>
              <a:t>	</a:t>
            </a:r>
          </a:p>
          <a:p>
            <a:pPr lvl="2"/>
            <a:r>
              <a:rPr lang="cs-CZ" sz="2400" dirty="0">
                <a:solidFill>
                  <a:schemeClr val="accent1"/>
                </a:solidFill>
              </a:rPr>
              <a:t>› </a:t>
            </a:r>
            <a:r>
              <a:rPr lang="cs-CZ" sz="2400" b="0" i="0" u="none" strike="noStrike" dirty="0">
                <a:solidFill>
                  <a:schemeClr val="accent1"/>
                </a:solidFill>
                <a:effectLst/>
                <a:cs typeface="Rubik" panose="020B0604020202020204" charset="-79"/>
              </a:rPr>
              <a:t>Politicky exponovaná osoba (</a:t>
            </a:r>
            <a:r>
              <a:rPr lang="cs-CZ" sz="2400" b="0" i="0" u="none" strike="noStrike" dirty="0" err="1">
                <a:solidFill>
                  <a:schemeClr val="accent1"/>
                </a:solidFill>
                <a:effectLst/>
                <a:cs typeface="Rubik" panose="020B0604020202020204" charset="-79"/>
              </a:rPr>
              <a:t>PEP</a:t>
            </a:r>
            <a:r>
              <a:rPr lang="cs-CZ" sz="2400" b="0" i="0" u="none" strike="noStrike" dirty="0">
                <a:solidFill>
                  <a:schemeClr val="accent1"/>
                </a:solidFill>
                <a:effectLst/>
                <a:cs typeface="Rubik" panose="020B0604020202020204" charset="-79"/>
              </a:rPr>
              <a:t>)</a:t>
            </a:r>
          </a:p>
          <a:p>
            <a:pPr lvl="2"/>
            <a:r>
              <a:rPr lang="cs-CZ" sz="2400" dirty="0">
                <a:solidFill>
                  <a:schemeClr val="accent1"/>
                </a:solidFill>
              </a:rPr>
              <a:t>› Metodika </a:t>
            </a:r>
            <a:r>
              <a:rPr lang="cs-CZ" sz="2400" dirty="0" err="1">
                <a:solidFill>
                  <a:schemeClr val="accent1"/>
                </a:solidFill>
              </a:rPr>
              <a:t>vyhodnotenia</a:t>
            </a:r>
            <a:r>
              <a:rPr lang="cs-CZ" sz="2400" dirty="0">
                <a:solidFill>
                  <a:schemeClr val="accent1"/>
                </a:solidFill>
              </a:rPr>
              <a:t> ID</a:t>
            </a:r>
          </a:p>
          <a:p>
            <a:pPr lvl="6"/>
            <a:endParaRPr lang="cs-CZ" sz="3200" dirty="0">
              <a:solidFill>
                <a:schemeClr val="bg1"/>
              </a:solidFill>
            </a:endParaRPr>
          </a:p>
          <a:p>
            <a:r>
              <a:rPr lang="cs-CZ" sz="3200" dirty="0">
                <a:solidFill>
                  <a:schemeClr val="accent1"/>
                </a:solidFill>
              </a:rPr>
              <a:t>UNIVERSAL› </a:t>
            </a:r>
            <a:r>
              <a:rPr lang="cs-CZ" sz="2800" b="1" u="sng" dirty="0" err="1">
                <a:solidFill>
                  <a:schemeClr val="accent2"/>
                </a:solidFill>
              </a:rPr>
              <a:t>Interné</a:t>
            </a:r>
            <a:r>
              <a:rPr lang="cs-CZ" sz="2800" b="1" u="sng" dirty="0">
                <a:solidFill>
                  <a:schemeClr val="accent2"/>
                </a:solidFill>
              </a:rPr>
              <a:t> </a:t>
            </a:r>
            <a:r>
              <a:rPr lang="cs-CZ" sz="2800" b="1" u="sng" dirty="0" err="1">
                <a:solidFill>
                  <a:schemeClr val="accent2"/>
                </a:solidFill>
              </a:rPr>
              <a:t>smernice</a:t>
            </a:r>
            <a:r>
              <a:rPr lang="cs-CZ" sz="2800" b="1" u="sng" dirty="0">
                <a:solidFill>
                  <a:schemeClr val="accent2"/>
                </a:solidFill>
              </a:rPr>
              <a:t> pokyny postupy</a:t>
            </a:r>
          </a:p>
        </p:txBody>
      </p:sp>
      <p:pic>
        <p:nvPicPr>
          <p:cNvPr id="3" name="Zástupný objekt pre obrázok 9">
            <a:extLst>
              <a:ext uri="{FF2B5EF4-FFF2-40B4-BE49-F238E27FC236}">
                <a16:creationId xmlns:a16="http://schemas.microsoft.com/office/drawing/2014/main" id="{AE0B817B-4BB4-6AB0-96E4-1A755D599B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74" r="17074"/>
          <a:stretch/>
        </p:blipFill>
        <p:spPr>
          <a:xfrm>
            <a:off x="7737231" y="46639"/>
            <a:ext cx="4454769" cy="6764722"/>
          </a:xfrm>
          <a:custGeom>
            <a:avLst/>
            <a:gdLst>
              <a:gd name="connsiteX0" fmla="*/ 0 w 3163887"/>
              <a:gd name="connsiteY0" fmla="*/ 2139950 h 4279900"/>
              <a:gd name="connsiteX1" fmla="*/ 1581944 w 3163887"/>
              <a:gd name="connsiteY1" fmla="*/ 0 h 4279900"/>
              <a:gd name="connsiteX2" fmla="*/ 3163887 w 3163887"/>
              <a:gd name="connsiteY2" fmla="*/ 2139950 h 4279900"/>
              <a:gd name="connsiteX3" fmla="*/ 1581944 w 3163887"/>
              <a:gd name="connsiteY3" fmla="*/ 4279900 h 4279900"/>
              <a:gd name="connsiteX4" fmla="*/ 0 w 3163887"/>
              <a:gd name="connsiteY4" fmla="*/ 2139950 h 4279900"/>
              <a:gd name="connsiteX0" fmla="*/ 0 w 4782344"/>
              <a:gd name="connsiteY0" fmla="*/ 3593846 h 5733796"/>
              <a:gd name="connsiteX1" fmla="*/ 4782344 w 4782344"/>
              <a:gd name="connsiteY1" fmla="*/ 0 h 5733796"/>
              <a:gd name="connsiteX2" fmla="*/ 3163887 w 4782344"/>
              <a:gd name="connsiteY2" fmla="*/ 3593846 h 5733796"/>
              <a:gd name="connsiteX3" fmla="*/ 1581944 w 4782344"/>
              <a:gd name="connsiteY3" fmla="*/ 5733796 h 5733796"/>
              <a:gd name="connsiteX4" fmla="*/ 0 w 4782344"/>
              <a:gd name="connsiteY4" fmla="*/ 3593846 h 5733796"/>
              <a:gd name="connsiteX0" fmla="*/ 0 w 4020344"/>
              <a:gd name="connsiteY0" fmla="*/ 3864780 h 5733796"/>
              <a:gd name="connsiteX1" fmla="*/ 4020344 w 4020344"/>
              <a:gd name="connsiteY1" fmla="*/ 0 h 5733796"/>
              <a:gd name="connsiteX2" fmla="*/ 2401887 w 4020344"/>
              <a:gd name="connsiteY2" fmla="*/ 3593846 h 5733796"/>
              <a:gd name="connsiteX3" fmla="*/ 819944 w 4020344"/>
              <a:gd name="connsiteY3" fmla="*/ 5733796 h 5733796"/>
              <a:gd name="connsiteX4" fmla="*/ 0 w 4020344"/>
              <a:gd name="connsiteY4" fmla="*/ 3864780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0 w 3969544"/>
              <a:gd name="connsiteY4" fmla="*/ 3771647 h 5733796"/>
              <a:gd name="connsiteX0" fmla="*/ 0 w 3969544"/>
              <a:gd name="connsiteY0" fmla="*/ 3771647 h 5733796"/>
              <a:gd name="connsiteX1" fmla="*/ 3969544 w 3969544"/>
              <a:gd name="connsiteY1" fmla="*/ 0 h 5733796"/>
              <a:gd name="connsiteX2" fmla="*/ 2351087 w 3969544"/>
              <a:gd name="connsiteY2" fmla="*/ 3593846 h 5733796"/>
              <a:gd name="connsiteX3" fmla="*/ 769144 w 3969544"/>
              <a:gd name="connsiteY3" fmla="*/ 5733796 h 5733796"/>
              <a:gd name="connsiteX4" fmla="*/ 2644 w 3969544"/>
              <a:gd name="connsiteY4" fmla="*/ 3989663 h 5733796"/>
              <a:gd name="connsiteX5" fmla="*/ 0 w 3969544"/>
              <a:gd name="connsiteY5" fmla="*/ 3771647 h 5733796"/>
              <a:gd name="connsiteX0" fmla="*/ 0 w 3969544"/>
              <a:gd name="connsiteY0" fmla="*/ 3771647 h 7444063"/>
              <a:gd name="connsiteX1" fmla="*/ 3969544 w 3969544"/>
              <a:gd name="connsiteY1" fmla="*/ 0 h 7444063"/>
              <a:gd name="connsiteX2" fmla="*/ 2351087 w 3969544"/>
              <a:gd name="connsiteY2" fmla="*/ 3593846 h 7444063"/>
              <a:gd name="connsiteX3" fmla="*/ 3309144 w 3969544"/>
              <a:gd name="connsiteY3" fmla="*/ 7444063 h 7444063"/>
              <a:gd name="connsiteX4" fmla="*/ 2644 w 3969544"/>
              <a:gd name="connsiteY4" fmla="*/ 3989663 h 7444063"/>
              <a:gd name="connsiteX5" fmla="*/ 0 w 3969544"/>
              <a:gd name="connsiteY5" fmla="*/ 3771647 h 7444063"/>
              <a:gd name="connsiteX0" fmla="*/ 0 w 4560887"/>
              <a:gd name="connsiteY0" fmla="*/ 3771647 h 7444063"/>
              <a:gd name="connsiteX1" fmla="*/ 3969544 w 4560887"/>
              <a:gd name="connsiteY1" fmla="*/ 0 h 7444063"/>
              <a:gd name="connsiteX2" fmla="*/ 4560887 w 4560887"/>
              <a:gd name="connsiteY2" fmla="*/ 7132912 h 7444063"/>
              <a:gd name="connsiteX3" fmla="*/ 3309144 w 4560887"/>
              <a:gd name="connsiteY3" fmla="*/ 7444063 h 7444063"/>
              <a:gd name="connsiteX4" fmla="*/ 2644 w 4560887"/>
              <a:gd name="connsiteY4" fmla="*/ 3989663 h 7444063"/>
              <a:gd name="connsiteX5" fmla="*/ 0 w 4560887"/>
              <a:gd name="connsiteY5" fmla="*/ 3771647 h 7444063"/>
              <a:gd name="connsiteX0" fmla="*/ 0 w 4560887"/>
              <a:gd name="connsiteY0" fmla="*/ 3771647 h 7181596"/>
              <a:gd name="connsiteX1" fmla="*/ 3969544 w 4560887"/>
              <a:gd name="connsiteY1" fmla="*/ 0 h 7181596"/>
              <a:gd name="connsiteX2" fmla="*/ 4560887 w 4560887"/>
              <a:gd name="connsiteY2" fmla="*/ 7132912 h 7181596"/>
              <a:gd name="connsiteX3" fmla="*/ 3072077 w 4560887"/>
              <a:gd name="connsiteY3" fmla="*/ 7181596 h 7181596"/>
              <a:gd name="connsiteX4" fmla="*/ 2644 w 4560887"/>
              <a:gd name="connsiteY4" fmla="*/ 3989663 h 7181596"/>
              <a:gd name="connsiteX5" fmla="*/ 0 w 4560887"/>
              <a:gd name="connsiteY5" fmla="*/ 3771647 h 7181596"/>
              <a:gd name="connsiteX0" fmla="*/ 0 w 4583111"/>
              <a:gd name="connsiteY0" fmla="*/ 3771647 h 7181596"/>
              <a:gd name="connsiteX1" fmla="*/ 3969544 w 4583111"/>
              <a:gd name="connsiteY1" fmla="*/ 0 h 7181596"/>
              <a:gd name="connsiteX2" fmla="*/ 4583111 w 4583111"/>
              <a:gd name="connsiteY2" fmla="*/ 247396 h 7181596"/>
              <a:gd name="connsiteX3" fmla="*/ 4560887 w 4583111"/>
              <a:gd name="connsiteY3" fmla="*/ 7132912 h 7181596"/>
              <a:gd name="connsiteX4" fmla="*/ 3072077 w 4583111"/>
              <a:gd name="connsiteY4" fmla="*/ 7181596 h 7181596"/>
              <a:gd name="connsiteX5" fmla="*/ 2644 w 4583111"/>
              <a:gd name="connsiteY5" fmla="*/ 3989663 h 7181596"/>
              <a:gd name="connsiteX6" fmla="*/ 0 w 4583111"/>
              <a:gd name="connsiteY6" fmla="*/ 3771647 h 7181596"/>
              <a:gd name="connsiteX0" fmla="*/ 0 w 4583111"/>
              <a:gd name="connsiteY0" fmla="*/ 3627713 h 7037662"/>
              <a:gd name="connsiteX1" fmla="*/ 3808677 w 4583111"/>
              <a:gd name="connsiteY1" fmla="*/ 0 h 7037662"/>
              <a:gd name="connsiteX2" fmla="*/ 4583111 w 4583111"/>
              <a:gd name="connsiteY2" fmla="*/ 103462 h 7037662"/>
              <a:gd name="connsiteX3" fmla="*/ 4560887 w 4583111"/>
              <a:gd name="connsiteY3" fmla="*/ 6988978 h 7037662"/>
              <a:gd name="connsiteX4" fmla="*/ 3072077 w 4583111"/>
              <a:gd name="connsiteY4" fmla="*/ 7037662 h 7037662"/>
              <a:gd name="connsiteX5" fmla="*/ 2644 w 4583111"/>
              <a:gd name="connsiteY5" fmla="*/ 3845729 h 7037662"/>
              <a:gd name="connsiteX6" fmla="*/ 0 w 4583111"/>
              <a:gd name="connsiteY6" fmla="*/ 3627713 h 7037662"/>
              <a:gd name="connsiteX0" fmla="*/ 0 w 4583111"/>
              <a:gd name="connsiteY0" fmla="*/ 3643089 h 7053038"/>
              <a:gd name="connsiteX1" fmla="*/ 3808677 w 4583111"/>
              <a:gd name="connsiteY1" fmla="*/ 15376 h 7053038"/>
              <a:gd name="connsiteX2" fmla="*/ 4583111 w 4583111"/>
              <a:gd name="connsiteY2" fmla="*/ 118838 h 7053038"/>
              <a:gd name="connsiteX3" fmla="*/ 4560887 w 4583111"/>
              <a:gd name="connsiteY3" fmla="*/ 7004354 h 7053038"/>
              <a:gd name="connsiteX4" fmla="*/ 3072077 w 4583111"/>
              <a:gd name="connsiteY4" fmla="*/ 7053038 h 7053038"/>
              <a:gd name="connsiteX5" fmla="*/ 2644 w 4583111"/>
              <a:gd name="connsiteY5" fmla="*/ 3861105 h 7053038"/>
              <a:gd name="connsiteX6" fmla="*/ 0 w 4583111"/>
              <a:gd name="connsiteY6" fmla="*/ 3643089 h 7053038"/>
              <a:gd name="connsiteX0" fmla="*/ 0 w 4583111"/>
              <a:gd name="connsiteY0" fmla="*/ 3634209 h 7044158"/>
              <a:gd name="connsiteX1" fmla="*/ 3580077 w 4583111"/>
              <a:gd name="connsiteY1" fmla="*/ 23430 h 7044158"/>
              <a:gd name="connsiteX2" fmla="*/ 4583111 w 4583111"/>
              <a:gd name="connsiteY2" fmla="*/ 109958 h 7044158"/>
              <a:gd name="connsiteX3" fmla="*/ 4560887 w 4583111"/>
              <a:gd name="connsiteY3" fmla="*/ 6995474 h 7044158"/>
              <a:gd name="connsiteX4" fmla="*/ 3072077 w 4583111"/>
              <a:gd name="connsiteY4" fmla="*/ 7044158 h 7044158"/>
              <a:gd name="connsiteX5" fmla="*/ 2644 w 4583111"/>
              <a:gd name="connsiteY5" fmla="*/ 3852225 h 7044158"/>
              <a:gd name="connsiteX6" fmla="*/ 0 w 4583111"/>
              <a:gd name="connsiteY6" fmla="*/ 3634209 h 7044158"/>
              <a:gd name="connsiteX0" fmla="*/ 0 w 4583111"/>
              <a:gd name="connsiteY0" fmla="*/ 3672117 h 7082066"/>
              <a:gd name="connsiteX1" fmla="*/ 3292210 w 4583111"/>
              <a:gd name="connsiteY1" fmla="*/ 2072 h 7082066"/>
              <a:gd name="connsiteX2" fmla="*/ 4583111 w 4583111"/>
              <a:gd name="connsiteY2" fmla="*/ 147866 h 7082066"/>
              <a:gd name="connsiteX3" fmla="*/ 4560887 w 4583111"/>
              <a:gd name="connsiteY3" fmla="*/ 7033382 h 7082066"/>
              <a:gd name="connsiteX4" fmla="*/ 3072077 w 4583111"/>
              <a:gd name="connsiteY4" fmla="*/ 7082066 h 7082066"/>
              <a:gd name="connsiteX5" fmla="*/ 2644 w 4583111"/>
              <a:gd name="connsiteY5" fmla="*/ 3890133 h 7082066"/>
              <a:gd name="connsiteX6" fmla="*/ 0 w 4583111"/>
              <a:gd name="connsiteY6" fmla="*/ 3672117 h 7082066"/>
              <a:gd name="connsiteX0" fmla="*/ 0 w 4583111"/>
              <a:gd name="connsiteY0" fmla="*/ 3608580 h 7018529"/>
              <a:gd name="connsiteX1" fmla="*/ 3495410 w 4583111"/>
              <a:gd name="connsiteY1" fmla="*/ 65535 h 7018529"/>
              <a:gd name="connsiteX2" fmla="*/ 4583111 w 4583111"/>
              <a:gd name="connsiteY2" fmla="*/ 84329 h 7018529"/>
              <a:gd name="connsiteX3" fmla="*/ 4560887 w 4583111"/>
              <a:gd name="connsiteY3" fmla="*/ 6969845 h 7018529"/>
              <a:gd name="connsiteX4" fmla="*/ 3072077 w 4583111"/>
              <a:gd name="connsiteY4" fmla="*/ 7018529 h 7018529"/>
              <a:gd name="connsiteX5" fmla="*/ 2644 w 4583111"/>
              <a:gd name="connsiteY5" fmla="*/ 3826596 h 7018529"/>
              <a:gd name="connsiteX6" fmla="*/ 0 w 4583111"/>
              <a:gd name="connsiteY6" fmla="*/ 3608580 h 7018529"/>
              <a:gd name="connsiteX0" fmla="*/ 40517 w 4623628"/>
              <a:gd name="connsiteY0" fmla="*/ 3608580 h 7018529"/>
              <a:gd name="connsiteX1" fmla="*/ 3535927 w 4623628"/>
              <a:gd name="connsiteY1" fmla="*/ 65535 h 7018529"/>
              <a:gd name="connsiteX2" fmla="*/ 4623628 w 4623628"/>
              <a:gd name="connsiteY2" fmla="*/ 84329 h 7018529"/>
              <a:gd name="connsiteX3" fmla="*/ 4601404 w 4623628"/>
              <a:gd name="connsiteY3" fmla="*/ 6969845 h 7018529"/>
              <a:gd name="connsiteX4" fmla="*/ 3112594 w 4623628"/>
              <a:gd name="connsiteY4" fmla="*/ 7018529 h 7018529"/>
              <a:gd name="connsiteX5" fmla="*/ 43161 w 4623628"/>
              <a:gd name="connsiteY5" fmla="*/ 3826596 h 7018529"/>
              <a:gd name="connsiteX6" fmla="*/ 40517 w 4623628"/>
              <a:gd name="connsiteY6" fmla="*/ 3608580 h 7018529"/>
              <a:gd name="connsiteX0" fmla="*/ 59484 w 4642595"/>
              <a:gd name="connsiteY0" fmla="*/ 3608580 h 7018529"/>
              <a:gd name="connsiteX1" fmla="*/ 3554894 w 4642595"/>
              <a:gd name="connsiteY1" fmla="*/ 65535 h 7018529"/>
              <a:gd name="connsiteX2" fmla="*/ 4642595 w 4642595"/>
              <a:gd name="connsiteY2" fmla="*/ 84329 h 7018529"/>
              <a:gd name="connsiteX3" fmla="*/ 4620371 w 4642595"/>
              <a:gd name="connsiteY3" fmla="*/ 6969845 h 7018529"/>
              <a:gd name="connsiteX4" fmla="*/ 3131561 w 4642595"/>
              <a:gd name="connsiteY4" fmla="*/ 7018529 h 7018529"/>
              <a:gd name="connsiteX5" fmla="*/ 62128 w 4642595"/>
              <a:gd name="connsiteY5" fmla="*/ 3826596 h 7018529"/>
              <a:gd name="connsiteX6" fmla="*/ 59484 w 4642595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49796 w 4632907"/>
              <a:gd name="connsiteY0" fmla="*/ 3608580 h 7018529"/>
              <a:gd name="connsiteX1" fmla="*/ 3545206 w 4632907"/>
              <a:gd name="connsiteY1" fmla="*/ 65535 h 7018529"/>
              <a:gd name="connsiteX2" fmla="*/ 4632907 w 4632907"/>
              <a:gd name="connsiteY2" fmla="*/ 84329 h 7018529"/>
              <a:gd name="connsiteX3" fmla="*/ 4610683 w 4632907"/>
              <a:gd name="connsiteY3" fmla="*/ 6969845 h 7018529"/>
              <a:gd name="connsiteX4" fmla="*/ 3121873 w 4632907"/>
              <a:gd name="connsiteY4" fmla="*/ 7018529 h 7018529"/>
              <a:gd name="connsiteX5" fmla="*/ 77840 w 4632907"/>
              <a:gd name="connsiteY5" fmla="*/ 3860463 h 7018529"/>
              <a:gd name="connsiteX6" fmla="*/ 49796 w 4632907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18529"/>
              <a:gd name="connsiteX1" fmla="*/ 3551373 w 4639074"/>
              <a:gd name="connsiteY1" fmla="*/ 65535 h 7018529"/>
              <a:gd name="connsiteX2" fmla="*/ 4639074 w 4639074"/>
              <a:gd name="connsiteY2" fmla="*/ 84329 h 7018529"/>
              <a:gd name="connsiteX3" fmla="*/ 4616850 w 4639074"/>
              <a:gd name="connsiteY3" fmla="*/ 6969845 h 7018529"/>
              <a:gd name="connsiteX4" fmla="*/ 3128040 w 4639074"/>
              <a:gd name="connsiteY4" fmla="*/ 7018529 h 7018529"/>
              <a:gd name="connsiteX5" fmla="*/ 67073 w 4639074"/>
              <a:gd name="connsiteY5" fmla="*/ 3902797 h 7018529"/>
              <a:gd name="connsiteX6" fmla="*/ 55963 w 4639074"/>
              <a:gd name="connsiteY6" fmla="*/ 3608580 h 7018529"/>
              <a:gd name="connsiteX0" fmla="*/ 55963 w 4639074"/>
              <a:gd name="connsiteY0" fmla="*/ 3608580 h 7026995"/>
              <a:gd name="connsiteX1" fmla="*/ 3551373 w 4639074"/>
              <a:gd name="connsiteY1" fmla="*/ 65535 h 7026995"/>
              <a:gd name="connsiteX2" fmla="*/ 4639074 w 4639074"/>
              <a:gd name="connsiteY2" fmla="*/ 84329 h 7026995"/>
              <a:gd name="connsiteX3" fmla="*/ 4616850 w 4639074"/>
              <a:gd name="connsiteY3" fmla="*/ 6969845 h 7026995"/>
              <a:gd name="connsiteX4" fmla="*/ 3195773 w 4639074"/>
              <a:gd name="connsiteY4" fmla="*/ 7026995 h 7026995"/>
              <a:gd name="connsiteX5" fmla="*/ 67073 w 4639074"/>
              <a:gd name="connsiteY5" fmla="*/ 3902797 h 7026995"/>
              <a:gd name="connsiteX6" fmla="*/ 55963 w 4639074"/>
              <a:gd name="connsiteY6" fmla="*/ 3608580 h 7026995"/>
              <a:gd name="connsiteX0" fmla="*/ 55963 w 4639074"/>
              <a:gd name="connsiteY0" fmla="*/ 3608580 h 7035461"/>
              <a:gd name="connsiteX1" fmla="*/ 3551373 w 4639074"/>
              <a:gd name="connsiteY1" fmla="*/ 65535 h 7035461"/>
              <a:gd name="connsiteX2" fmla="*/ 4639074 w 4639074"/>
              <a:gd name="connsiteY2" fmla="*/ 84329 h 7035461"/>
              <a:gd name="connsiteX3" fmla="*/ 4616850 w 4639074"/>
              <a:gd name="connsiteY3" fmla="*/ 6969845 h 7035461"/>
              <a:gd name="connsiteX4" fmla="*/ 3246573 w 4639074"/>
              <a:gd name="connsiteY4" fmla="*/ 7035461 h 7035461"/>
              <a:gd name="connsiteX5" fmla="*/ 67073 w 4639074"/>
              <a:gd name="connsiteY5" fmla="*/ 3902797 h 7035461"/>
              <a:gd name="connsiteX6" fmla="*/ 55963 w 4639074"/>
              <a:gd name="connsiteY6" fmla="*/ 3608580 h 7035461"/>
              <a:gd name="connsiteX0" fmla="*/ 77650 w 4660761"/>
              <a:gd name="connsiteY0" fmla="*/ 3608580 h 7035461"/>
              <a:gd name="connsiteX1" fmla="*/ 3573060 w 4660761"/>
              <a:gd name="connsiteY1" fmla="*/ 65535 h 7035461"/>
              <a:gd name="connsiteX2" fmla="*/ 4660761 w 4660761"/>
              <a:gd name="connsiteY2" fmla="*/ 84329 h 7035461"/>
              <a:gd name="connsiteX3" fmla="*/ 4638537 w 4660761"/>
              <a:gd name="connsiteY3" fmla="*/ 6969845 h 7035461"/>
              <a:gd name="connsiteX4" fmla="*/ 3268260 w 4660761"/>
              <a:gd name="connsiteY4" fmla="*/ 7035461 h 7035461"/>
              <a:gd name="connsiteX5" fmla="*/ 88760 w 4660761"/>
              <a:gd name="connsiteY5" fmla="*/ 3902797 h 7035461"/>
              <a:gd name="connsiteX6" fmla="*/ 77650 w 4660761"/>
              <a:gd name="connsiteY6" fmla="*/ 3608580 h 7035461"/>
              <a:gd name="connsiteX0" fmla="*/ 71589 w 4654700"/>
              <a:gd name="connsiteY0" fmla="*/ 3608580 h 7035461"/>
              <a:gd name="connsiteX1" fmla="*/ 3566999 w 4654700"/>
              <a:gd name="connsiteY1" fmla="*/ 65535 h 7035461"/>
              <a:gd name="connsiteX2" fmla="*/ 4654700 w 4654700"/>
              <a:gd name="connsiteY2" fmla="*/ 84329 h 7035461"/>
              <a:gd name="connsiteX3" fmla="*/ 4632476 w 4654700"/>
              <a:gd name="connsiteY3" fmla="*/ 6969845 h 7035461"/>
              <a:gd name="connsiteX4" fmla="*/ 3262199 w 4654700"/>
              <a:gd name="connsiteY4" fmla="*/ 7035461 h 7035461"/>
              <a:gd name="connsiteX5" fmla="*/ 82699 w 4654700"/>
              <a:gd name="connsiteY5" fmla="*/ 3902797 h 7035461"/>
              <a:gd name="connsiteX6" fmla="*/ 71589 w 4654700"/>
              <a:gd name="connsiteY6" fmla="*/ 3608580 h 7035461"/>
              <a:gd name="connsiteX0" fmla="*/ 80319 w 4638030"/>
              <a:gd name="connsiteY0" fmla="*/ 3583180 h 7035461"/>
              <a:gd name="connsiteX1" fmla="*/ 3550329 w 4638030"/>
              <a:gd name="connsiteY1" fmla="*/ 65535 h 7035461"/>
              <a:gd name="connsiteX2" fmla="*/ 4638030 w 4638030"/>
              <a:gd name="connsiteY2" fmla="*/ 84329 h 7035461"/>
              <a:gd name="connsiteX3" fmla="*/ 4615806 w 4638030"/>
              <a:gd name="connsiteY3" fmla="*/ 6969845 h 7035461"/>
              <a:gd name="connsiteX4" fmla="*/ 3245529 w 4638030"/>
              <a:gd name="connsiteY4" fmla="*/ 7035461 h 7035461"/>
              <a:gd name="connsiteX5" fmla="*/ 66029 w 4638030"/>
              <a:gd name="connsiteY5" fmla="*/ 3902797 h 7035461"/>
              <a:gd name="connsiteX6" fmla="*/ 80319 w 4638030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7968 w 4635679"/>
              <a:gd name="connsiteY0" fmla="*/ 3583180 h 7035461"/>
              <a:gd name="connsiteX1" fmla="*/ 3547978 w 4635679"/>
              <a:gd name="connsiteY1" fmla="*/ 65535 h 7035461"/>
              <a:gd name="connsiteX2" fmla="*/ 4635679 w 4635679"/>
              <a:gd name="connsiteY2" fmla="*/ 84329 h 7035461"/>
              <a:gd name="connsiteX3" fmla="*/ 4613455 w 4635679"/>
              <a:gd name="connsiteY3" fmla="*/ 6969845 h 7035461"/>
              <a:gd name="connsiteX4" fmla="*/ 3243178 w 4635679"/>
              <a:gd name="connsiteY4" fmla="*/ 7035461 h 7035461"/>
              <a:gd name="connsiteX5" fmla="*/ 70028 w 4635679"/>
              <a:gd name="connsiteY5" fmla="*/ 3909147 h 7035461"/>
              <a:gd name="connsiteX6" fmla="*/ 77968 w 4635679"/>
              <a:gd name="connsiteY6" fmla="*/ 3583180 h 7035461"/>
              <a:gd name="connsiteX0" fmla="*/ 73885 w 4631596"/>
              <a:gd name="connsiteY0" fmla="*/ 3583180 h 7035461"/>
              <a:gd name="connsiteX1" fmla="*/ 3543895 w 4631596"/>
              <a:gd name="connsiteY1" fmla="*/ 65535 h 7035461"/>
              <a:gd name="connsiteX2" fmla="*/ 4631596 w 4631596"/>
              <a:gd name="connsiteY2" fmla="*/ 84329 h 7035461"/>
              <a:gd name="connsiteX3" fmla="*/ 4609372 w 4631596"/>
              <a:gd name="connsiteY3" fmla="*/ 6969845 h 7035461"/>
              <a:gd name="connsiteX4" fmla="*/ 3239095 w 4631596"/>
              <a:gd name="connsiteY4" fmla="*/ 7035461 h 7035461"/>
              <a:gd name="connsiteX5" fmla="*/ 65945 w 4631596"/>
              <a:gd name="connsiteY5" fmla="*/ 3909147 h 7035461"/>
              <a:gd name="connsiteX6" fmla="*/ 73885 w 4631596"/>
              <a:gd name="connsiteY6" fmla="*/ 3583180 h 7035461"/>
              <a:gd name="connsiteX0" fmla="*/ 77788 w 4635499"/>
              <a:gd name="connsiteY0" fmla="*/ 3583180 h 7035461"/>
              <a:gd name="connsiteX1" fmla="*/ 3547798 w 4635499"/>
              <a:gd name="connsiteY1" fmla="*/ 65535 h 7035461"/>
              <a:gd name="connsiteX2" fmla="*/ 4635499 w 4635499"/>
              <a:gd name="connsiteY2" fmla="*/ 84329 h 7035461"/>
              <a:gd name="connsiteX3" fmla="*/ 4613275 w 4635499"/>
              <a:gd name="connsiteY3" fmla="*/ 6969845 h 7035461"/>
              <a:gd name="connsiteX4" fmla="*/ 3242998 w 4635499"/>
              <a:gd name="connsiteY4" fmla="*/ 7035461 h 7035461"/>
              <a:gd name="connsiteX5" fmla="*/ 69848 w 4635499"/>
              <a:gd name="connsiteY5" fmla="*/ 3909147 h 7035461"/>
              <a:gd name="connsiteX6" fmla="*/ 77788 w 4635499"/>
              <a:gd name="connsiteY6" fmla="*/ 3583180 h 7035461"/>
              <a:gd name="connsiteX0" fmla="*/ 75347 w 4633058"/>
              <a:gd name="connsiteY0" fmla="*/ 3583180 h 7035461"/>
              <a:gd name="connsiteX1" fmla="*/ 3545357 w 4633058"/>
              <a:gd name="connsiteY1" fmla="*/ 65535 h 7035461"/>
              <a:gd name="connsiteX2" fmla="*/ 4633058 w 4633058"/>
              <a:gd name="connsiteY2" fmla="*/ 84329 h 7035461"/>
              <a:gd name="connsiteX3" fmla="*/ 4610834 w 4633058"/>
              <a:gd name="connsiteY3" fmla="*/ 6969845 h 7035461"/>
              <a:gd name="connsiteX4" fmla="*/ 3240557 w 4633058"/>
              <a:gd name="connsiteY4" fmla="*/ 7035461 h 7035461"/>
              <a:gd name="connsiteX5" fmla="*/ 73757 w 4633058"/>
              <a:gd name="connsiteY5" fmla="*/ 3915497 h 7035461"/>
              <a:gd name="connsiteX6" fmla="*/ 75347 w 4633058"/>
              <a:gd name="connsiteY6" fmla="*/ 3583180 h 703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3058" h="7035461">
                <a:moveTo>
                  <a:pt x="75347" y="3583180"/>
                </a:moveTo>
                <a:lnTo>
                  <a:pt x="3545357" y="65535"/>
                </a:lnTo>
                <a:cubicBezTo>
                  <a:pt x="4029280" y="66156"/>
                  <a:pt x="4623269" y="-94092"/>
                  <a:pt x="4633058" y="84329"/>
                </a:cubicBezTo>
                <a:lnTo>
                  <a:pt x="4610834" y="6969845"/>
                </a:lnTo>
                <a:lnTo>
                  <a:pt x="3240557" y="7035461"/>
                </a:lnTo>
                <a:cubicBezTo>
                  <a:pt x="2832657" y="6634706"/>
                  <a:pt x="572674" y="4439019"/>
                  <a:pt x="73757" y="3915497"/>
                </a:cubicBezTo>
                <a:cubicBezTo>
                  <a:pt x="14667" y="3839650"/>
                  <a:pt x="-58180" y="3748985"/>
                  <a:pt x="75347" y="358318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38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10920</TotalTime>
  <Words>696</Words>
  <Application>Microsoft Office PowerPoint</Application>
  <PresentationFormat>Widescreen</PresentationFormat>
  <Paragraphs>96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</vt:lpstr>
      <vt:lpstr>Rubik Light</vt:lpstr>
      <vt:lpstr>Rubik</vt:lpstr>
      <vt:lpstr>Times New Roman</vt:lpstr>
      <vt:lpstr>Calibri Light</vt:lpstr>
      <vt:lpstr>Open Sans</vt:lpstr>
      <vt:lpstr>Cambria</vt:lpstr>
      <vt:lpstr>Arial</vt:lpstr>
      <vt:lpstr>Motív balíka Office</vt:lpstr>
      <vt:lpstr>Sme profesionáli  s licenciou </vt:lpstr>
      <vt:lpstr>Finančné sprostredkovanie </vt:lpstr>
      <vt:lpstr>Zakázaná odmena klientovi  </vt:lpstr>
      <vt:lpstr>Čo je a nie je sprostredkovanie</vt:lpstr>
      <vt:lpstr>Mentor a adept  §21 (14)</vt:lpstr>
      <vt:lpstr>Automatický protokol</vt:lpstr>
      <vt:lpstr>Kvalitne vyplnený Protokol                  chráni PFA     v prípade             sťažností  klienta náhrady škody finančnej pokuty</vt:lpstr>
      <vt:lpstr> Konkrétne DÔVODY</vt:lpstr>
      <vt:lpstr>Kde hľadať</vt:lpstr>
      <vt:lpstr>AI v UMD </vt:lpstr>
      <vt:lpstr>GDPR  &amp; AML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Microsoft Office User</dc:creator>
  <cp:lastModifiedBy>Pavel Smetana</cp:lastModifiedBy>
  <cp:revision>114</cp:revision>
  <dcterms:created xsi:type="dcterms:W3CDTF">2023-07-10T10:12:44Z</dcterms:created>
  <dcterms:modified xsi:type="dcterms:W3CDTF">2024-09-19T09:54:31Z</dcterms:modified>
</cp:coreProperties>
</file>